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6"/>
  </p:notesMasterIdLst>
  <p:sldIdLst>
    <p:sldId id="256" r:id="rId2"/>
    <p:sldId id="352" r:id="rId3"/>
    <p:sldId id="337" r:id="rId4"/>
    <p:sldId id="324" r:id="rId5"/>
    <p:sldId id="326" r:id="rId6"/>
    <p:sldId id="338" r:id="rId7"/>
    <p:sldId id="328" r:id="rId8"/>
    <p:sldId id="327" r:id="rId9"/>
    <p:sldId id="329" r:id="rId10"/>
    <p:sldId id="316" r:id="rId11"/>
    <p:sldId id="284" r:id="rId12"/>
    <p:sldId id="286" r:id="rId13"/>
    <p:sldId id="330" r:id="rId14"/>
    <p:sldId id="282" r:id="rId15"/>
    <p:sldId id="342" r:id="rId16"/>
    <p:sldId id="331" r:id="rId17"/>
    <p:sldId id="310" r:id="rId18"/>
    <p:sldId id="302" r:id="rId19"/>
    <p:sldId id="343" r:id="rId20"/>
    <p:sldId id="353" r:id="rId21"/>
    <p:sldId id="344" r:id="rId22"/>
    <p:sldId id="345" r:id="rId23"/>
    <p:sldId id="347" r:id="rId24"/>
    <p:sldId id="349" r:id="rId25"/>
    <p:sldId id="259" r:id="rId26"/>
    <p:sldId id="304" r:id="rId27"/>
    <p:sldId id="279" r:id="rId28"/>
    <p:sldId id="287" r:id="rId29"/>
    <p:sldId id="288" r:id="rId30"/>
    <p:sldId id="333" r:id="rId31"/>
    <p:sldId id="303" r:id="rId32"/>
    <p:sldId id="323" r:id="rId33"/>
    <p:sldId id="334" r:id="rId34"/>
    <p:sldId id="339" r:id="rId35"/>
    <p:sldId id="332" r:id="rId36"/>
    <p:sldId id="335" r:id="rId37"/>
    <p:sldId id="336" r:id="rId38"/>
    <p:sldId id="340" r:id="rId39"/>
    <p:sldId id="257" r:id="rId40"/>
    <p:sldId id="258" r:id="rId41"/>
    <p:sldId id="263" r:id="rId42"/>
    <p:sldId id="341" r:id="rId43"/>
    <p:sldId id="350" r:id="rId44"/>
    <p:sldId id="351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cat>
            <c:strRef>
              <c:f>Sayfa1!$A$2:$A$5</c:f>
              <c:strCache>
                <c:ptCount val="4"/>
                <c:pt idx="0">
                  <c:v>TA %10</c:v>
                </c:pt>
                <c:pt idx="1">
                  <c:v>Q % 20</c:v>
                </c:pt>
                <c:pt idx="2">
                  <c:v>IMA % 30</c:v>
                </c:pt>
                <c:pt idx="3">
                  <c:v>EMA % 40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AD-4DE8-968E-58C832019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  <c:userShapes r:id="rId2"/>
</c:chartSpac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13.svg"/><Relationship Id="rId1" Type="http://schemas.openxmlformats.org/officeDocument/2006/relationships/image" Target="../media/image5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13.svg"/><Relationship Id="rId1" Type="http://schemas.openxmlformats.org/officeDocument/2006/relationships/image" Target="../media/image5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6B0226-B7C4-47AA-8401-1BC977914D0F}" type="doc">
      <dgm:prSet loTypeId="urn:microsoft.com/office/officeart/2005/8/layout/chart3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C2A61B0-A156-4D27-9668-879C731D1297}">
      <dgm:prSet/>
      <dgm:spPr/>
      <dgm:t>
        <a:bodyPr/>
        <a:lstStyle/>
        <a:p>
          <a:endParaRPr lang="en-US" dirty="0"/>
        </a:p>
      </dgm:t>
    </dgm:pt>
    <dgm:pt modelId="{6E1C53A8-8546-40D4-97AD-F2A1F14D466A}" type="parTrans" cxnId="{DA366D43-A043-4304-99BE-E06D45385A8B}">
      <dgm:prSet/>
      <dgm:spPr/>
      <dgm:t>
        <a:bodyPr/>
        <a:lstStyle/>
        <a:p>
          <a:endParaRPr lang="en-US"/>
        </a:p>
      </dgm:t>
    </dgm:pt>
    <dgm:pt modelId="{11A5EC73-F58C-4DCB-8390-496861CECB24}" type="sibTrans" cxnId="{DA366D43-A043-4304-99BE-E06D45385A8B}">
      <dgm:prSet/>
      <dgm:spPr/>
      <dgm:t>
        <a:bodyPr/>
        <a:lstStyle/>
        <a:p>
          <a:endParaRPr lang="en-US"/>
        </a:p>
      </dgm:t>
    </dgm:pt>
    <dgm:pt modelId="{CB45FA34-3D5D-41F2-B840-4CF3F59E2FF8}">
      <dgm:prSet/>
      <dgm:spPr/>
      <dgm:t>
        <a:bodyPr/>
        <a:lstStyle/>
        <a:p>
          <a:r>
            <a:rPr lang="tr-TR" dirty="0"/>
            <a:t>Ölçme ve Değerlendirme</a:t>
          </a:r>
          <a:endParaRPr lang="en-US" dirty="0"/>
        </a:p>
      </dgm:t>
    </dgm:pt>
    <dgm:pt modelId="{EA34C6A0-B592-4C26-BA5A-0FAD72D3B8E6}" type="parTrans" cxnId="{B1F12F17-5854-4F4D-9964-C89DE7B562BC}">
      <dgm:prSet/>
      <dgm:spPr/>
      <dgm:t>
        <a:bodyPr/>
        <a:lstStyle/>
        <a:p>
          <a:endParaRPr lang="en-US"/>
        </a:p>
      </dgm:t>
    </dgm:pt>
    <dgm:pt modelId="{3D7228AA-B315-4797-A378-A6449CFDA656}" type="sibTrans" cxnId="{B1F12F17-5854-4F4D-9964-C89DE7B562BC}">
      <dgm:prSet/>
      <dgm:spPr/>
      <dgm:t>
        <a:bodyPr/>
        <a:lstStyle/>
        <a:p>
          <a:endParaRPr lang="en-US"/>
        </a:p>
      </dgm:t>
    </dgm:pt>
    <dgm:pt modelId="{F944821A-38A1-491B-BCE9-74D491855B09}">
      <dgm:prSet/>
      <dgm:spPr/>
      <dgm:t>
        <a:bodyPr/>
        <a:lstStyle/>
        <a:p>
          <a:r>
            <a:rPr lang="tr-TR" dirty="0"/>
            <a:t>Destek Birimleri</a:t>
          </a:r>
          <a:endParaRPr lang="en-US" dirty="0"/>
        </a:p>
      </dgm:t>
    </dgm:pt>
    <dgm:pt modelId="{CACC2088-F22D-4EA9-9F6D-E067DAAD7541}" type="parTrans" cxnId="{287427B4-5383-4ACD-BBE9-BD5447519B3B}">
      <dgm:prSet/>
      <dgm:spPr/>
      <dgm:t>
        <a:bodyPr/>
        <a:lstStyle/>
        <a:p>
          <a:endParaRPr lang="en-US"/>
        </a:p>
      </dgm:t>
    </dgm:pt>
    <dgm:pt modelId="{2C17F090-98C7-46C8-A0FA-A3CB8079C7A3}" type="sibTrans" cxnId="{287427B4-5383-4ACD-BBE9-BD5447519B3B}">
      <dgm:prSet/>
      <dgm:spPr/>
      <dgm:t>
        <a:bodyPr/>
        <a:lstStyle/>
        <a:p>
          <a:endParaRPr lang="en-US"/>
        </a:p>
      </dgm:t>
    </dgm:pt>
    <dgm:pt modelId="{4D81A6B4-5E7F-4EF2-B61B-035AB20A59CD}">
      <dgm:prSet/>
      <dgm:spPr/>
      <dgm:t>
        <a:bodyPr/>
        <a:lstStyle/>
        <a:p>
          <a:r>
            <a:rPr lang="tr-TR" dirty="0"/>
            <a:t>Genel Bölüm Tanıtımı</a:t>
          </a:r>
          <a:endParaRPr lang="en-US" dirty="0"/>
        </a:p>
      </dgm:t>
    </dgm:pt>
    <dgm:pt modelId="{77D2F93B-EDEE-476B-8347-C017C3BF4D4C}" type="parTrans" cxnId="{2037CC5D-AE19-4E21-A077-5828BC7AD739}">
      <dgm:prSet/>
      <dgm:spPr/>
      <dgm:t>
        <a:bodyPr/>
        <a:lstStyle/>
        <a:p>
          <a:endParaRPr lang="en-US"/>
        </a:p>
      </dgm:t>
    </dgm:pt>
    <dgm:pt modelId="{4E7D250B-229A-4DA5-A7EF-B3075AE726F5}" type="sibTrans" cxnId="{2037CC5D-AE19-4E21-A077-5828BC7AD739}">
      <dgm:prSet/>
      <dgm:spPr/>
      <dgm:t>
        <a:bodyPr/>
        <a:lstStyle/>
        <a:p>
          <a:endParaRPr lang="en-US"/>
        </a:p>
      </dgm:t>
    </dgm:pt>
    <dgm:pt modelId="{0D2A1108-D0B9-459A-B875-6120ED8ECB9B}" type="pres">
      <dgm:prSet presAssocID="{886B0226-B7C4-47AA-8401-1BC977914D0F}" presName="compositeShape" presStyleCnt="0">
        <dgm:presLayoutVars>
          <dgm:chMax val="7"/>
          <dgm:dir/>
          <dgm:resizeHandles val="exact"/>
        </dgm:presLayoutVars>
      </dgm:prSet>
      <dgm:spPr/>
    </dgm:pt>
    <dgm:pt modelId="{CFDC0FD5-5FE7-473F-B7B1-70956E74241E}" type="pres">
      <dgm:prSet presAssocID="{886B0226-B7C4-47AA-8401-1BC977914D0F}" presName="wedge1" presStyleLbl="node1" presStyleIdx="0" presStyleCnt="4"/>
      <dgm:spPr/>
    </dgm:pt>
    <dgm:pt modelId="{A0F68414-6DED-4107-94FC-0CA834CF4E61}" type="pres">
      <dgm:prSet presAssocID="{886B0226-B7C4-47AA-8401-1BC977914D0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33117FC-01BC-4E88-A222-231C5B051704}" type="pres">
      <dgm:prSet presAssocID="{886B0226-B7C4-47AA-8401-1BC977914D0F}" presName="wedge2" presStyleLbl="node1" presStyleIdx="1" presStyleCnt="4"/>
      <dgm:spPr/>
    </dgm:pt>
    <dgm:pt modelId="{40D1FC6C-DA2B-4073-852D-91562D3F4C03}" type="pres">
      <dgm:prSet presAssocID="{886B0226-B7C4-47AA-8401-1BC977914D0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0DC1725-79F0-4775-A5F4-C63735198FFD}" type="pres">
      <dgm:prSet presAssocID="{886B0226-B7C4-47AA-8401-1BC977914D0F}" presName="wedge3" presStyleLbl="node1" presStyleIdx="2" presStyleCnt="4"/>
      <dgm:spPr/>
    </dgm:pt>
    <dgm:pt modelId="{4D1A6661-109E-414D-89E0-B4C45FDB5A09}" type="pres">
      <dgm:prSet presAssocID="{886B0226-B7C4-47AA-8401-1BC977914D0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046F402-4BF2-418A-BA2E-55D20F96E412}" type="pres">
      <dgm:prSet presAssocID="{886B0226-B7C4-47AA-8401-1BC977914D0F}" presName="wedge4" presStyleLbl="node1" presStyleIdx="3" presStyleCnt="4"/>
      <dgm:spPr/>
    </dgm:pt>
    <dgm:pt modelId="{ABBCAD2E-B53D-4804-896C-70DA63D13424}" type="pres">
      <dgm:prSet presAssocID="{886B0226-B7C4-47AA-8401-1BC977914D0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1F12F17-5854-4F4D-9964-C89DE7B562BC}" srcId="{886B0226-B7C4-47AA-8401-1BC977914D0F}" destId="{CB45FA34-3D5D-41F2-B840-4CF3F59E2FF8}" srcOrd="1" destOrd="0" parTransId="{EA34C6A0-B592-4C26-BA5A-0FAD72D3B8E6}" sibTransId="{3D7228AA-B315-4797-A378-A6449CFDA656}"/>
    <dgm:cxn modelId="{BCC38029-0CC2-45FE-87F1-E7B89F428625}" type="presOf" srcId="{886B0226-B7C4-47AA-8401-1BC977914D0F}" destId="{0D2A1108-D0B9-459A-B875-6120ED8ECB9B}" srcOrd="0" destOrd="0" presId="urn:microsoft.com/office/officeart/2005/8/layout/chart3"/>
    <dgm:cxn modelId="{E69A955C-2170-479D-8F02-0BFD2E7AD6C5}" type="presOf" srcId="{CB45FA34-3D5D-41F2-B840-4CF3F59E2FF8}" destId="{40D1FC6C-DA2B-4073-852D-91562D3F4C03}" srcOrd="1" destOrd="0" presId="urn:microsoft.com/office/officeart/2005/8/layout/chart3"/>
    <dgm:cxn modelId="{2037CC5D-AE19-4E21-A077-5828BC7AD739}" srcId="{886B0226-B7C4-47AA-8401-1BC977914D0F}" destId="{4D81A6B4-5E7F-4EF2-B61B-035AB20A59CD}" srcOrd="3" destOrd="0" parTransId="{77D2F93B-EDEE-476B-8347-C017C3BF4D4C}" sibTransId="{4E7D250B-229A-4DA5-A7EF-B3075AE726F5}"/>
    <dgm:cxn modelId="{DA366D43-A043-4304-99BE-E06D45385A8B}" srcId="{886B0226-B7C4-47AA-8401-1BC977914D0F}" destId="{9C2A61B0-A156-4D27-9668-879C731D1297}" srcOrd="0" destOrd="0" parTransId="{6E1C53A8-8546-40D4-97AD-F2A1F14D466A}" sibTransId="{11A5EC73-F58C-4DCB-8390-496861CECB24}"/>
    <dgm:cxn modelId="{FDEB9D56-9DA5-4621-87D5-3A813C1EFD34}" type="presOf" srcId="{CB45FA34-3D5D-41F2-B840-4CF3F59E2FF8}" destId="{A33117FC-01BC-4E88-A222-231C5B051704}" srcOrd="0" destOrd="0" presId="urn:microsoft.com/office/officeart/2005/8/layout/chart3"/>
    <dgm:cxn modelId="{0227C559-F565-497C-BFB1-C3F3E6B7A7D5}" type="presOf" srcId="{4D81A6B4-5E7F-4EF2-B61B-035AB20A59CD}" destId="{ABBCAD2E-B53D-4804-896C-70DA63D13424}" srcOrd="1" destOrd="0" presId="urn:microsoft.com/office/officeart/2005/8/layout/chart3"/>
    <dgm:cxn modelId="{433CDF9A-44A2-441C-A7EB-FA5382E6FC43}" type="presOf" srcId="{4D81A6B4-5E7F-4EF2-B61B-035AB20A59CD}" destId="{4046F402-4BF2-418A-BA2E-55D20F96E412}" srcOrd="0" destOrd="0" presId="urn:microsoft.com/office/officeart/2005/8/layout/chart3"/>
    <dgm:cxn modelId="{A6301DA9-7F1A-423B-957B-B0A867C130F4}" type="presOf" srcId="{F944821A-38A1-491B-BCE9-74D491855B09}" destId="{90DC1725-79F0-4775-A5F4-C63735198FFD}" srcOrd="0" destOrd="0" presId="urn:microsoft.com/office/officeart/2005/8/layout/chart3"/>
    <dgm:cxn modelId="{287427B4-5383-4ACD-BBE9-BD5447519B3B}" srcId="{886B0226-B7C4-47AA-8401-1BC977914D0F}" destId="{F944821A-38A1-491B-BCE9-74D491855B09}" srcOrd="2" destOrd="0" parTransId="{CACC2088-F22D-4EA9-9F6D-E067DAAD7541}" sibTransId="{2C17F090-98C7-46C8-A0FA-A3CB8079C7A3}"/>
    <dgm:cxn modelId="{E705A0C0-BB4E-4AFB-8EB5-13462EFBB16A}" type="presOf" srcId="{9C2A61B0-A156-4D27-9668-879C731D1297}" destId="{CFDC0FD5-5FE7-473F-B7B1-70956E74241E}" srcOrd="0" destOrd="0" presId="urn:microsoft.com/office/officeart/2005/8/layout/chart3"/>
    <dgm:cxn modelId="{2B2580C7-E7F3-44A6-BA6C-C66ACA1197C1}" type="presOf" srcId="{F944821A-38A1-491B-BCE9-74D491855B09}" destId="{4D1A6661-109E-414D-89E0-B4C45FDB5A09}" srcOrd="1" destOrd="0" presId="urn:microsoft.com/office/officeart/2005/8/layout/chart3"/>
    <dgm:cxn modelId="{7816C2E0-0164-4AFF-98B0-F9077C0FF058}" type="presOf" srcId="{9C2A61B0-A156-4D27-9668-879C731D1297}" destId="{A0F68414-6DED-4107-94FC-0CA834CF4E61}" srcOrd="1" destOrd="0" presId="urn:microsoft.com/office/officeart/2005/8/layout/chart3"/>
    <dgm:cxn modelId="{FE538BA8-5022-4B6E-AB5E-5EA7448F84A1}" type="presParOf" srcId="{0D2A1108-D0B9-459A-B875-6120ED8ECB9B}" destId="{CFDC0FD5-5FE7-473F-B7B1-70956E74241E}" srcOrd="0" destOrd="0" presId="urn:microsoft.com/office/officeart/2005/8/layout/chart3"/>
    <dgm:cxn modelId="{A4A715FD-1884-4908-84EB-16D86D14F4F1}" type="presParOf" srcId="{0D2A1108-D0B9-459A-B875-6120ED8ECB9B}" destId="{A0F68414-6DED-4107-94FC-0CA834CF4E61}" srcOrd="1" destOrd="0" presId="urn:microsoft.com/office/officeart/2005/8/layout/chart3"/>
    <dgm:cxn modelId="{9DD215BA-6EC6-4C5A-8D9D-ED649024C58B}" type="presParOf" srcId="{0D2A1108-D0B9-459A-B875-6120ED8ECB9B}" destId="{A33117FC-01BC-4E88-A222-231C5B051704}" srcOrd="2" destOrd="0" presId="urn:microsoft.com/office/officeart/2005/8/layout/chart3"/>
    <dgm:cxn modelId="{13967FA2-231A-458D-9EF9-29991EBDDD9E}" type="presParOf" srcId="{0D2A1108-D0B9-459A-B875-6120ED8ECB9B}" destId="{40D1FC6C-DA2B-4073-852D-91562D3F4C03}" srcOrd="3" destOrd="0" presId="urn:microsoft.com/office/officeart/2005/8/layout/chart3"/>
    <dgm:cxn modelId="{FFC171BA-D22E-410C-B932-4EE3FA657A7C}" type="presParOf" srcId="{0D2A1108-D0B9-459A-B875-6120ED8ECB9B}" destId="{90DC1725-79F0-4775-A5F4-C63735198FFD}" srcOrd="4" destOrd="0" presId="urn:microsoft.com/office/officeart/2005/8/layout/chart3"/>
    <dgm:cxn modelId="{7858E7E2-DEFD-4803-94AC-A4B65E205303}" type="presParOf" srcId="{0D2A1108-D0B9-459A-B875-6120ED8ECB9B}" destId="{4D1A6661-109E-414D-89E0-B4C45FDB5A09}" srcOrd="5" destOrd="0" presId="urn:microsoft.com/office/officeart/2005/8/layout/chart3"/>
    <dgm:cxn modelId="{29C78C08-CC5B-4AB0-85E5-B6276CC93371}" type="presParOf" srcId="{0D2A1108-D0B9-459A-B875-6120ED8ECB9B}" destId="{4046F402-4BF2-418A-BA2E-55D20F96E412}" srcOrd="6" destOrd="0" presId="urn:microsoft.com/office/officeart/2005/8/layout/chart3"/>
    <dgm:cxn modelId="{F6F87640-0CD1-44ED-8AF4-343A715BAE0E}" type="presParOf" srcId="{0D2A1108-D0B9-459A-B875-6120ED8ECB9B}" destId="{ABBCAD2E-B53D-4804-896C-70DA63D13424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41D09D-670E-4C67-A065-38771BD58DA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484813D0-D4A6-4EC3-B0E2-63971EAC1800}">
      <dgm:prSet/>
      <dgm:spPr/>
      <dgm:t>
        <a:bodyPr/>
        <a:lstStyle/>
        <a:p>
          <a:r>
            <a:rPr lang="tr-TR" dirty="0"/>
            <a:t>350-400 KELİME VE ÜZERİ AKADEMİK KONULARDA KOMPOZİSYON YAZMAK</a:t>
          </a:r>
          <a:r>
            <a:rPr lang="en-US" dirty="0"/>
            <a:t> (</a:t>
          </a:r>
          <a:r>
            <a:rPr lang="tr-TR" dirty="0"/>
            <a:t>WRITING</a:t>
          </a:r>
          <a:r>
            <a:rPr lang="en-US" dirty="0"/>
            <a:t>)</a:t>
          </a:r>
        </a:p>
      </dgm:t>
    </dgm:pt>
    <dgm:pt modelId="{263717B2-92E4-4811-BEA2-01CDCA17FB48}" type="parTrans" cxnId="{8DF616D3-6B35-416E-9DDE-0BAF40D8DFE5}">
      <dgm:prSet/>
      <dgm:spPr/>
      <dgm:t>
        <a:bodyPr/>
        <a:lstStyle/>
        <a:p>
          <a:endParaRPr lang="en-US"/>
        </a:p>
      </dgm:t>
    </dgm:pt>
    <dgm:pt modelId="{604B2330-2FDB-4043-931B-2C17920D7531}" type="sibTrans" cxnId="{8DF616D3-6B35-416E-9DDE-0BAF40D8DFE5}">
      <dgm:prSet/>
      <dgm:spPr/>
      <dgm:t>
        <a:bodyPr/>
        <a:lstStyle/>
        <a:p>
          <a:endParaRPr lang="en-US"/>
        </a:p>
      </dgm:t>
    </dgm:pt>
    <dgm:pt modelId="{1675C953-D93F-436A-817D-B62E3B552D25}">
      <dgm:prSet/>
      <dgm:spPr/>
      <dgm:t>
        <a:bodyPr/>
        <a:lstStyle/>
        <a:p>
          <a:r>
            <a:rPr lang="tr-TR" dirty="0"/>
            <a:t>SOMUT VE SOYUT KONULARDAKİ AKADEMİK METİNLERİN TEMEL FİKİRLERİNİ ANLAMAK</a:t>
          </a:r>
          <a:r>
            <a:rPr lang="en-US" dirty="0"/>
            <a:t> (</a:t>
          </a:r>
          <a:r>
            <a:rPr lang="tr-TR" dirty="0"/>
            <a:t>READING</a:t>
          </a:r>
          <a:r>
            <a:rPr lang="en-US" dirty="0"/>
            <a:t>)</a:t>
          </a:r>
        </a:p>
      </dgm:t>
    </dgm:pt>
    <dgm:pt modelId="{EE2B3B47-A0AF-45B8-832E-9F79CA91A92A}" type="parTrans" cxnId="{E619A1F2-C77E-40E7-8EE8-CEB696BBC34E}">
      <dgm:prSet/>
      <dgm:spPr/>
      <dgm:t>
        <a:bodyPr/>
        <a:lstStyle/>
        <a:p>
          <a:endParaRPr lang="en-US"/>
        </a:p>
      </dgm:t>
    </dgm:pt>
    <dgm:pt modelId="{83F3F096-A312-4926-9394-CD4EBFDBB378}" type="sibTrans" cxnId="{E619A1F2-C77E-40E7-8EE8-CEB696BBC34E}">
      <dgm:prSet/>
      <dgm:spPr/>
      <dgm:t>
        <a:bodyPr/>
        <a:lstStyle/>
        <a:p>
          <a:endParaRPr lang="en-US"/>
        </a:p>
      </dgm:t>
    </dgm:pt>
    <dgm:pt modelId="{43944094-0D22-4E0A-B2FE-B66F307B5868}">
      <dgm:prSet/>
      <dgm:spPr/>
      <dgm:t>
        <a:bodyPr/>
        <a:lstStyle/>
        <a:p>
          <a:r>
            <a:rPr lang="tr-TR" dirty="0"/>
            <a:t>KENDİ FİKİR VE PLANLARINI İFADE EDEBİLMEK VE HER HANGİ BİR KONU İLE İLGİLİ SUNUM YAPABİLMEK </a:t>
          </a:r>
          <a:r>
            <a:rPr lang="en-US" dirty="0"/>
            <a:t>(</a:t>
          </a:r>
          <a:r>
            <a:rPr lang="tr-TR" dirty="0"/>
            <a:t>SPEAKING</a:t>
          </a:r>
          <a:r>
            <a:rPr lang="en-US" dirty="0"/>
            <a:t>)</a:t>
          </a:r>
        </a:p>
      </dgm:t>
    </dgm:pt>
    <dgm:pt modelId="{5FB35476-2766-4CE4-8EB8-1BDB913988A9}" type="parTrans" cxnId="{98376291-139C-43E7-BB1E-5D2AD17EB04F}">
      <dgm:prSet/>
      <dgm:spPr/>
      <dgm:t>
        <a:bodyPr/>
        <a:lstStyle/>
        <a:p>
          <a:endParaRPr lang="en-US"/>
        </a:p>
      </dgm:t>
    </dgm:pt>
    <dgm:pt modelId="{32FB5DE2-505E-4846-8117-FEB0624D7F95}" type="sibTrans" cxnId="{98376291-139C-43E7-BB1E-5D2AD17EB04F}">
      <dgm:prSet/>
      <dgm:spPr/>
      <dgm:t>
        <a:bodyPr/>
        <a:lstStyle/>
        <a:p>
          <a:endParaRPr lang="en-US"/>
        </a:p>
      </dgm:t>
    </dgm:pt>
    <dgm:pt modelId="{3ABFF716-5069-4D6C-98DD-11AB7886772A}">
      <dgm:prSet/>
      <dgm:spPr/>
      <dgm:t>
        <a:bodyPr/>
        <a:lstStyle/>
        <a:p>
          <a:r>
            <a:rPr lang="tr-TR" dirty="0"/>
            <a:t>GÜNLÜK KONUŞMA VE AKADEMİK DİLİ ANLAMAK VE CEVAP VEREBİLMEK</a:t>
          </a:r>
          <a:r>
            <a:rPr lang="en-US" dirty="0"/>
            <a:t> (</a:t>
          </a:r>
          <a:r>
            <a:rPr lang="tr-TR" dirty="0"/>
            <a:t>LISTENING</a:t>
          </a:r>
          <a:r>
            <a:rPr lang="en-US" dirty="0"/>
            <a:t>)</a:t>
          </a:r>
        </a:p>
      </dgm:t>
    </dgm:pt>
    <dgm:pt modelId="{57EC5875-DA20-4AD8-921C-AF403D2660C5}" type="parTrans" cxnId="{98013110-07CD-44CF-B8F3-01B3376B3A9D}">
      <dgm:prSet/>
      <dgm:spPr/>
      <dgm:t>
        <a:bodyPr/>
        <a:lstStyle/>
        <a:p>
          <a:endParaRPr lang="en-US"/>
        </a:p>
      </dgm:t>
    </dgm:pt>
    <dgm:pt modelId="{73DB809A-6749-4BD9-A57E-261C6CD9DECF}" type="sibTrans" cxnId="{98013110-07CD-44CF-B8F3-01B3376B3A9D}">
      <dgm:prSet/>
      <dgm:spPr/>
      <dgm:t>
        <a:bodyPr/>
        <a:lstStyle/>
        <a:p>
          <a:endParaRPr lang="en-US"/>
        </a:p>
      </dgm:t>
    </dgm:pt>
    <dgm:pt modelId="{2818E25D-CF56-4A1B-B4B1-BC0426CC2C4C}" type="pres">
      <dgm:prSet presAssocID="{4D41D09D-670E-4C67-A065-38771BD58DA9}" presName="root" presStyleCnt="0">
        <dgm:presLayoutVars>
          <dgm:dir/>
          <dgm:resizeHandles val="exact"/>
        </dgm:presLayoutVars>
      </dgm:prSet>
      <dgm:spPr/>
    </dgm:pt>
    <dgm:pt modelId="{A559F8DC-3F96-4AF6-9602-C6BEA4E81D3A}" type="pres">
      <dgm:prSet presAssocID="{484813D0-D4A6-4EC3-B0E2-63971EAC1800}" presName="compNode" presStyleCnt="0"/>
      <dgm:spPr/>
    </dgm:pt>
    <dgm:pt modelId="{AA1AD2D9-1E2E-42B2-A203-5EFB278D6978}" type="pres">
      <dgm:prSet presAssocID="{484813D0-D4A6-4EC3-B0E2-63971EAC180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urşun kalem"/>
        </a:ext>
      </dgm:extLst>
    </dgm:pt>
    <dgm:pt modelId="{1B50471D-E9D9-40C6-9CFF-639195612DAB}" type="pres">
      <dgm:prSet presAssocID="{484813D0-D4A6-4EC3-B0E2-63971EAC1800}" presName="spaceRect" presStyleCnt="0"/>
      <dgm:spPr/>
    </dgm:pt>
    <dgm:pt modelId="{751510A7-9A7D-421E-8B9A-C19731B988B3}" type="pres">
      <dgm:prSet presAssocID="{484813D0-D4A6-4EC3-B0E2-63971EAC1800}" presName="textRect" presStyleLbl="revTx" presStyleIdx="0" presStyleCnt="4">
        <dgm:presLayoutVars>
          <dgm:chMax val="1"/>
          <dgm:chPref val="1"/>
        </dgm:presLayoutVars>
      </dgm:prSet>
      <dgm:spPr/>
    </dgm:pt>
    <dgm:pt modelId="{80619BE3-6D7F-46F9-A296-E3A3A1DE01B3}" type="pres">
      <dgm:prSet presAssocID="{604B2330-2FDB-4043-931B-2C17920D7531}" presName="sibTrans" presStyleCnt="0"/>
      <dgm:spPr/>
    </dgm:pt>
    <dgm:pt modelId="{44D686B0-2709-443F-B12A-7BA346897DBA}" type="pres">
      <dgm:prSet presAssocID="{1675C953-D93F-436A-817D-B62E3B552D25}" presName="compNode" presStyleCnt="0"/>
      <dgm:spPr/>
    </dgm:pt>
    <dgm:pt modelId="{909A91A4-7E7D-4915-869F-01673284B19C}" type="pres">
      <dgm:prSet presAssocID="{1675C953-D93F-436A-817D-B62E3B552D2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C3D3BB6-0746-47B2-A0AC-32A7B0C48A78}" type="pres">
      <dgm:prSet presAssocID="{1675C953-D93F-436A-817D-B62E3B552D25}" presName="spaceRect" presStyleCnt="0"/>
      <dgm:spPr/>
    </dgm:pt>
    <dgm:pt modelId="{9CB76942-E3E3-4202-85FE-BE2B02D5C5E7}" type="pres">
      <dgm:prSet presAssocID="{1675C953-D93F-436A-817D-B62E3B552D25}" presName="textRect" presStyleLbl="revTx" presStyleIdx="1" presStyleCnt="4">
        <dgm:presLayoutVars>
          <dgm:chMax val="1"/>
          <dgm:chPref val="1"/>
        </dgm:presLayoutVars>
      </dgm:prSet>
      <dgm:spPr/>
    </dgm:pt>
    <dgm:pt modelId="{1C9C9832-19A0-4E5B-958F-C66391AC84F4}" type="pres">
      <dgm:prSet presAssocID="{83F3F096-A312-4926-9394-CD4EBFDBB378}" presName="sibTrans" presStyleCnt="0"/>
      <dgm:spPr/>
    </dgm:pt>
    <dgm:pt modelId="{57F717A0-5BC4-469F-8B7A-413108A118DD}" type="pres">
      <dgm:prSet presAssocID="{43944094-0D22-4E0A-B2FE-B66F307B5868}" presName="compNode" presStyleCnt="0"/>
      <dgm:spPr/>
    </dgm:pt>
    <dgm:pt modelId="{F02ACC69-3EA3-4DAE-98C4-5D02FDE0DEF5}" type="pres">
      <dgm:prSet presAssocID="{43944094-0D22-4E0A-B2FE-B66F307B586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Öğretim üyesi"/>
        </a:ext>
      </dgm:extLst>
    </dgm:pt>
    <dgm:pt modelId="{B42BA982-068C-4E91-A662-293460779E02}" type="pres">
      <dgm:prSet presAssocID="{43944094-0D22-4E0A-B2FE-B66F307B5868}" presName="spaceRect" presStyleCnt="0"/>
      <dgm:spPr/>
    </dgm:pt>
    <dgm:pt modelId="{47ABE7BB-BB89-4E5C-BC20-B04FC1B17085}" type="pres">
      <dgm:prSet presAssocID="{43944094-0D22-4E0A-B2FE-B66F307B5868}" presName="textRect" presStyleLbl="revTx" presStyleIdx="2" presStyleCnt="4">
        <dgm:presLayoutVars>
          <dgm:chMax val="1"/>
          <dgm:chPref val="1"/>
        </dgm:presLayoutVars>
      </dgm:prSet>
      <dgm:spPr/>
    </dgm:pt>
    <dgm:pt modelId="{15EF5B7D-03C9-4C8C-AE1D-F2174A682372}" type="pres">
      <dgm:prSet presAssocID="{32FB5DE2-505E-4846-8117-FEB0624D7F95}" presName="sibTrans" presStyleCnt="0"/>
      <dgm:spPr/>
    </dgm:pt>
    <dgm:pt modelId="{826B6A14-0751-4FC4-A6ED-9158641872AA}" type="pres">
      <dgm:prSet presAssocID="{3ABFF716-5069-4D6C-98DD-11AB7886772A}" presName="compNode" presStyleCnt="0"/>
      <dgm:spPr/>
    </dgm:pt>
    <dgm:pt modelId="{D2080F90-6109-4530-85D1-B9E5E5132BC4}" type="pres">
      <dgm:prSet presAssocID="{3ABFF716-5069-4D6C-98DD-11AB7886772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46D18805-FFBE-4766-BF83-E25D38A6162C}" type="pres">
      <dgm:prSet presAssocID="{3ABFF716-5069-4D6C-98DD-11AB7886772A}" presName="spaceRect" presStyleCnt="0"/>
      <dgm:spPr/>
    </dgm:pt>
    <dgm:pt modelId="{4635082C-986D-484F-A23B-78C0053674AB}" type="pres">
      <dgm:prSet presAssocID="{3ABFF716-5069-4D6C-98DD-11AB7886772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7187500-991D-4584-A989-379ED0E5DC42}" type="presOf" srcId="{484813D0-D4A6-4EC3-B0E2-63971EAC1800}" destId="{751510A7-9A7D-421E-8B9A-C19731B988B3}" srcOrd="0" destOrd="0" presId="urn:microsoft.com/office/officeart/2018/2/layout/IconLabelList"/>
    <dgm:cxn modelId="{98013110-07CD-44CF-B8F3-01B3376B3A9D}" srcId="{4D41D09D-670E-4C67-A065-38771BD58DA9}" destId="{3ABFF716-5069-4D6C-98DD-11AB7886772A}" srcOrd="3" destOrd="0" parTransId="{57EC5875-DA20-4AD8-921C-AF403D2660C5}" sibTransId="{73DB809A-6749-4BD9-A57E-261C6CD9DECF}"/>
    <dgm:cxn modelId="{BB5B9161-87BA-44B9-BEAF-D4FC0974FC40}" type="presOf" srcId="{4D41D09D-670E-4C67-A065-38771BD58DA9}" destId="{2818E25D-CF56-4A1B-B4B1-BC0426CC2C4C}" srcOrd="0" destOrd="0" presId="urn:microsoft.com/office/officeart/2018/2/layout/IconLabelList"/>
    <dgm:cxn modelId="{D8A44B66-57CF-416B-A3BD-E1C1B833B673}" type="presOf" srcId="{1675C953-D93F-436A-817D-B62E3B552D25}" destId="{9CB76942-E3E3-4202-85FE-BE2B02D5C5E7}" srcOrd="0" destOrd="0" presId="urn:microsoft.com/office/officeart/2018/2/layout/IconLabelList"/>
    <dgm:cxn modelId="{98376291-139C-43E7-BB1E-5D2AD17EB04F}" srcId="{4D41D09D-670E-4C67-A065-38771BD58DA9}" destId="{43944094-0D22-4E0A-B2FE-B66F307B5868}" srcOrd="2" destOrd="0" parTransId="{5FB35476-2766-4CE4-8EB8-1BDB913988A9}" sibTransId="{32FB5DE2-505E-4846-8117-FEB0624D7F95}"/>
    <dgm:cxn modelId="{01169E9C-01F6-422E-BBF2-6AC472627381}" type="presOf" srcId="{3ABFF716-5069-4D6C-98DD-11AB7886772A}" destId="{4635082C-986D-484F-A23B-78C0053674AB}" srcOrd="0" destOrd="0" presId="urn:microsoft.com/office/officeart/2018/2/layout/IconLabelList"/>
    <dgm:cxn modelId="{355118BD-B3E7-43C2-AD23-1142B72DED21}" type="presOf" srcId="{43944094-0D22-4E0A-B2FE-B66F307B5868}" destId="{47ABE7BB-BB89-4E5C-BC20-B04FC1B17085}" srcOrd="0" destOrd="0" presId="urn:microsoft.com/office/officeart/2018/2/layout/IconLabelList"/>
    <dgm:cxn modelId="{8DF616D3-6B35-416E-9DDE-0BAF40D8DFE5}" srcId="{4D41D09D-670E-4C67-A065-38771BD58DA9}" destId="{484813D0-D4A6-4EC3-B0E2-63971EAC1800}" srcOrd="0" destOrd="0" parTransId="{263717B2-92E4-4811-BEA2-01CDCA17FB48}" sibTransId="{604B2330-2FDB-4043-931B-2C17920D7531}"/>
    <dgm:cxn modelId="{E619A1F2-C77E-40E7-8EE8-CEB696BBC34E}" srcId="{4D41D09D-670E-4C67-A065-38771BD58DA9}" destId="{1675C953-D93F-436A-817D-B62E3B552D25}" srcOrd="1" destOrd="0" parTransId="{EE2B3B47-A0AF-45B8-832E-9F79CA91A92A}" sibTransId="{83F3F096-A312-4926-9394-CD4EBFDBB378}"/>
    <dgm:cxn modelId="{7F440FC7-C6EF-441B-A60B-800E283EB3FA}" type="presParOf" srcId="{2818E25D-CF56-4A1B-B4B1-BC0426CC2C4C}" destId="{A559F8DC-3F96-4AF6-9602-C6BEA4E81D3A}" srcOrd="0" destOrd="0" presId="urn:microsoft.com/office/officeart/2018/2/layout/IconLabelList"/>
    <dgm:cxn modelId="{4C6F498C-3ADE-4857-A263-780BA6093435}" type="presParOf" srcId="{A559F8DC-3F96-4AF6-9602-C6BEA4E81D3A}" destId="{AA1AD2D9-1E2E-42B2-A203-5EFB278D6978}" srcOrd="0" destOrd="0" presId="urn:microsoft.com/office/officeart/2018/2/layout/IconLabelList"/>
    <dgm:cxn modelId="{C6164138-51E3-4DE7-8B1F-DD32A1977785}" type="presParOf" srcId="{A559F8DC-3F96-4AF6-9602-C6BEA4E81D3A}" destId="{1B50471D-E9D9-40C6-9CFF-639195612DAB}" srcOrd="1" destOrd="0" presId="urn:microsoft.com/office/officeart/2018/2/layout/IconLabelList"/>
    <dgm:cxn modelId="{CE4857E3-05E7-4F25-AF13-CD4856122733}" type="presParOf" srcId="{A559F8DC-3F96-4AF6-9602-C6BEA4E81D3A}" destId="{751510A7-9A7D-421E-8B9A-C19731B988B3}" srcOrd="2" destOrd="0" presId="urn:microsoft.com/office/officeart/2018/2/layout/IconLabelList"/>
    <dgm:cxn modelId="{D0E2496E-05C5-4315-9B85-23BF8252A94A}" type="presParOf" srcId="{2818E25D-CF56-4A1B-B4B1-BC0426CC2C4C}" destId="{80619BE3-6D7F-46F9-A296-E3A3A1DE01B3}" srcOrd="1" destOrd="0" presId="urn:microsoft.com/office/officeart/2018/2/layout/IconLabelList"/>
    <dgm:cxn modelId="{DA5F7B6D-E9AA-4ED5-8906-BDA87D35BB1B}" type="presParOf" srcId="{2818E25D-CF56-4A1B-B4B1-BC0426CC2C4C}" destId="{44D686B0-2709-443F-B12A-7BA346897DBA}" srcOrd="2" destOrd="0" presId="urn:microsoft.com/office/officeart/2018/2/layout/IconLabelList"/>
    <dgm:cxn modelId="{62E7B73E-BD80-488A-9A36-40165EF733C4}" type="presParOf" srcId="{44D686B0-2709-443F-B12A-7BA346897DBA}" destId="{909A91A4-7E7D-4915-869F-01673284B19C}" srcOrd="0" destOrd="0" presId="urn:microsoft.com/office/officeart/2018/2/layout/IconLabelList"/>
    <dgm:cxn modelId="{8B2A2426-1D70-4E36-AA21-FF8798D505D9}" type="presParOf" srcId="{44D686B0-2709-443F-B12A-7BA346897DBA}" destId="{CC3D3BB6-0746-47B2-A0AC-32A7B0C48A78}" srcOrd="1" destOrd="0" presId="urn:microsoft.com/office/officeart/2018/2/layout/IconLabelList"/>
    <dgm:cxn modelId="{CA5F1A18-3FE1-4FB2-BF54-49FD47CB3609}" type="presParOf" srcId="{44D686B0-2709-443F-B12A-7BA346897DBA}" destId="{9CB76942-E3E3-4202-85FE-BE2B02D5C5E7}" srcOrd="2" destOrd="0" presId="urn:microsoft.com/office/officeart/2018/2/layout/IconLabelList"/>
    <dgm:cxn modelId="{B9CA3134-6081-4749-AEAE-08913506FB02}" type="presParOf" srcId="{2818E25D-CF56-4A1B-B4B1-BC0426CC2C4C}" destId="{1C9C9832-19A0-4E5B-958F-C66391AC84F4}" srcOrd="3" destOrd="0" presId="urn:microsoft.com/office/officeart/2018/2/layout/IconLabelList"/>
    <dgm:cxn modelId="{DB621D2C-42E2-4DE6-BC23-20830AA3984E}" type="presParOf" srcId="{2818E25D-CF56-4A1B-B4B1-BC0426CC2C4C}" destId="{57F717A0-5BC4-469F-8B7A-413108A118DD}" srcOrd="4" destOrd="0" presId="urn:microsoft.com/office/officeart/2018/2/layout/IconLabelList"/>
    <dgm:cxn modelId="{9C4B5548-4868-441F-9443-E0BE6C2DE599}" type="presParOf" srcId="{57F717A0-5BC4-469F-8B7A-413108A118DD}" destId="{F02ACC69-3EA3-4DAE-98C4-5D02FDE0DEF5}" srcOrd="0" destOrd="0" presId="urn:microsoft.com/office/officeart/2018/2/layout/IconLabelList"/>
    <dgm:cxn modelId="{291B1C47-62A3-4A8D-9967-B1A01AAF4CF5}" type="presParOf" srcId="{57F717A0-5BC4-469F-8B7A-413108A118DD}" destId="{B42BA982-068C-4E91-A662-293460779E02}" srcOrd="1" destOrd="0" presId="urn:microsoft.com/office/officeart/2018/2/layout/IconLabelList"/>
    <dgm:cxn modelId="{0B8CAB33-AFB2-47A2-A0DE-5E1647C800F4}" type="presParOf" srcId="{57F717A0-5BC4-469F-8B7A-413108A118DD}" destId="{47ABE7BB-BB89-4E5C-BC20-B04FC1B17085}" srcOrd="2" destOrd="0" presId="urn:microsoft.com/office/officeart/2018/2/layout/IconLabelList"/>
    <dgm:cxn modelId="{35314DE9-F6EF-4C08-98BC-80816A1CE855}" type="presParOf" srcId="{2818E25D-CF56-4A1B-B4B1-BC0426CC2C4C}" destId="{15EF5B7D-03C9-4C8C-AE1D-F2174A682372}" srcOrd="5" destOrd="0" presId="urn:microsoft.com/office/officeart/2018/2/layout/IconLabelList"/>
    <dgm:cxn modelId="{7B9CABED-7ABE-4FD4-96D1-A653647D086C}" type="presParOf" srcId="{2818E25D-CF56-4A1B-B4B1-BC0426CC2C4C}" destId="{826B6A14-0751-4FC4-A6ED-9158641872AA}" srcOrd="6" destOrd="0" presId="urn:microsoft.com/office/officeart/2018/2/layout/IconLabelList"/>
    <dgm:cxn modelId="{4D44AC59-ED9F-4AD2-9F66-313DD173F7BE}" type="presParOf" srcId="{826B6A14-0751-4FC4-A6ED-9158641872AA}" destId="{D2080F90-6109-4530-85D1-B9E5E5132BC4}" srcOrd="0" destOrd="0" presId="urn:microsoft.com/office/officeart/2018/2/layout/IconLabelList"/>
    <dgm:cxn modelId="{77C3554B-CF32-4FAA-8010-E41F83BDACB3}" type="presParOf" srcId="{826B6A14-0751-4FC4-A6ED-9158641872AA}" destId="{46D18805-FFBE-4766-BF83-E25D38A6162C}" srcOrd="1" destOrd="0" presId="urn:microsoft.com/office/officeart/2018/2/layout/IconLabelList"/>
    <dgm:cxn modelId="{3F460575-2D23-4CE2-97B4-5F845AD0B840}" type="presParOf" srcId="{826B6A14-0751-4FC4-A6ED-9158641872AA}" destId="{4635082C-986D-484F-A23B-78C0053674A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3E3420-EFDF-4E20-A5C8-CDF4C597D2F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FAD4E41E-8A8D-4E66-AF83-CEB5794D4D4A}">
      <dgm:prSet/>
      <dgm:spPr/>
      <dgm:t>
        <a:bodyPr/>
        <a:lstStyle/>
        <a:p>
          <a:r>
            <a:rPr lang="tr-TR" dirty="0"/>
            <a:t>FARKLI TÜRDE (PARAGRAF, MAKALE, BAŞVURU, ARAŞTIRMA MAKALESİ,) ÜST DÜZEY YAZMA (WRITING). </a:t>
          </a:r>
          <a:endParaRPr lang="en-US" dirty="0"/>
        </a:p>
      </dgm:t>
    </dgm:pt>
    <dgm:pt modelId="{A6987AF3-C30E-420E-A732-39345BFBF9F7}" type="parTrans" cxnId="{DBEA8416-AD8F-49FC-B64D-FC4C8AFCB5DA}">
      <dgm:prSet/>
      <dgm:spPr/>
      <dgm:t>
        <a:bodyPr/>
        <a:lstStyle/>
        <a:p>
          <a:endParaRPr lang="en-US"/>
        </a:p>
      </dgm:t>
    </dgm:pt>
    <dgm:pt modelId="{5D518603-9B52-464A-8406-05401B8C2AB9}" type="sibTrans" cxnId="{DBEA8416-AD8F-49FC-B64D-FC4C8AFCB5DA}">
      <dgm:prSet/>
      <dgm:spPr/>
      <dgm:t>
        <a:bodyPr/>
        <a:lstStyle/>
        <a:p>
          <a:endParaRPr lang="en-US"/>
        </a:p>
      </dgm:t>
    </dgm:pt>
    <dgm:pt modelId="{678994CE-8169-4DCD-B034-05433D58FD68}">
      <dgm:prSet/>
      <dgm:spPr/>
      <dgm:t>
        <a:bodyPr/>
        <a:lstStyle/>
        <a:p>
          <a:r>
            <a:rPr lang="tr-TR" dirty="0"/>
            <a:t>EDEBİ VE BİLİMSEL UZUN VE KARMAŞIK METİNLERİ FARKLI TARZLARDA OLSA DAHİ ANLAMA (READING).</a:t>
          </a:r>
          <a:endParaRPr lang="en-US" dirty="0"/>
        </a:p>
      </dgm:t>
    </dgm:pt>
    <dgm:pt modelId="{A5069770-DBAB-4A9C-8B32-A98769C8974C}" type="parTrans" cxnId="{8A5857EF-FDE7-41C8-B257-700F52780E46}">
      <dgm:prSet/>
      <dgm:spPr/>
      <dgm:t>
        <a:bodyPr/>
        <a:lstStyle/>
        <a:p>
          <a:endParaRPr lang="en-US"/>
        </a:p>
      </dgm:t>
    </dgm:pt>
    <dgm:pt modelId="{3C869806-9011-4571-B3B0-D1B966929CEC}" type="sibTrans" cxnId="{8A5857EF-FDE7-41C8-B257-700F52780E46}">
      <dgm:prSet/>
      <dgm:spPr/>
      <dgm:t>
        <a:bodyPr/>
        <a:lstStyle/>
        <a:p>
          <a:endParaRPr lang="en-US"/>
        </a:p>
      </dgm:t>
    </dgm:pt>
    <dgm:pt modelId="{CEB86F94-CFE7-4918-AD6F-D7186A52F5BF}">
      <dgm:prSet/>
      <dgm:spPr/>
      <dgm:t>
        <a:bodyPr/>
        <a:lstStyle/>
        <a:p>
          <a:r>
            <a:rPr lang="tr-TR" dirty="0"/>
            <a:t>KENDİ ALANLARI DIŞINDAKİ KARMAŞIK KONULARDAKİ DERS VE TARTIŞMALARI ANLAMA (LISTENING).</a:t>
          </a:r>
          <a:endParaRPr lang="en-US" dirty="0"/>
        </a:p>
      </dgm:t>
    </dgm:pt>
    <dgm:pt modelId="{FAE7D211-9D33-401F-91C8-D4601D882475}" type="parTrans" cxnId="{00AECD44-CD18-49E4-820A-2634E069043E}">
      <dgm:prSet/>
      <dgm:spPr/>
      <dgm:t>
        <a:bodyPr/>
        <a:lstStyle/>
        <a:p>
          <a:endParaRPr lang="en-US"/>
        </a:p>
      </dgm:t>
    </dgm:pt>
    <dgm:pt modelId="{9E21DBF4-EC34-4588-9E66-C1C5914809E9}" type="sibTrans" cxnId="{00AECD44-CD18-49E4-820A-2634E069043E}">
      <dgm:prSet/>
      <dgm:spPr/>
      <dgm:t>
        <a:bodyPr/>
        <a:lstStyle/>
        <a:p>
          <a:endParaRPr lang="en-US"/>
        </a:p>
      </dgm:t>
    </dgm:pt>
    <dgm:pt modelId="{F6BCCC91-E4BD-4528-825F-9BE18B9E057F}">
      <dgm:prSet/>
      <dgm:spPr/>
      <dgm:t>
        <a:bodyPr/>
        <a:lstStyle/>
        <a:p>
          <a:r>
            <a:rPr lang="tr-TR" dirty="0"/>
            <a:t>AKICI VE SPONTANE ŞEKİLDE KENDİLERİNİ İFADE EDEBİLİRLER VE SUNUM YAPABİLME (SPEAKING).</a:t>
          </a:r>
          <a:endParaRPr lang="en-US" dirty="0"/>
        </a:p>
      </dgm:t>
    </dgm:pt>
    <dgm:pt modelId="{FB14C3D0-5295-4C7E-9327-D603011A5EE4}" type="parTrans" cxnId="{F58AA08E-46D6-4CC6-82CA-02F6728CF4C7}">
      <dgm:prSet/>
      <dgm:spPr/>
      <dgm:t>
        <a:bodyPr/>
        <a:lstStyle/>
        <a:p>
          <a:endParaRPr lang="en-US"/>
        </a:p>
      </dgm:t>
    </dgm:pt>
    <dgm:pt modelId="{657B7435-AE6B-47D0-A778-5A9A26BE82BE}" type="sibTrans" cxnId="{F58AA08E-46D6-4CC6-82CA-02F6728CF4C7}">
      <dgm:prSet/>
      <dgm:spPr/>
      <dgm:t>
        <a:bodyPr/>
        <a:lstStyle/>
        <a:p>
          <a:endParaRPr lang="en-US"/>
        </a:p>
      </dgm:t>
    </dgm:pt>
    <dgm:pt modelId="{EC2FE2AE-C4C1-451D-82CE-9A6E65E6A332}" type="pres">
      <dgm:prSet presAssocID="{B03E3420-EFDF-4E20-A5C8-CDF4C597D2F4}" presName="root" presStyleCnt="0">
        <dgm:presLayoutVars>
          <dgm:dir/>
          <dgm:resizeHandles val="exact"/>
        </dgm:presLayoutVars>
      </dgm:prSet>
      <dgm:spPr/>
    </dgm:pt>
    <dgm:pt modelId="{4B161346-6732-49FC-9F3B-4CCE9BAE9157}" type="pres">
      <dgm:prSet presAssocID="{FAD4E41E-8A8D-4E66-AF83-CEB5794D4D4A}" presName="compNode" presStyleCnt="0"/>
      <dgm:spPr/>
    </dgm:pt>
    <dgm:pt modelId="{30CF04B4-BEB6-43A9-948B-FB40AAD20ED0}" type="pres">
      <dgm:prSet presAssocID="{FAD4E41E-8A8D-4E66-AF83-CEB5794D4D4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AB9122A5-F2F8-43CB-8C35-074A612B4A46}" type="pres">
      <dgm:prSet presAssocID="{FAD4E41E-8A8D-4E66-AF83-CEB5794D4D4A}" presName="spaceRect" presStyleCnt="0"/>
      <dgm:spPr/>
    </dgm:pt>
    <dgm:pt modelId="{971D9DDF-7D85-4BC1-94FB-D6C3338C5A12}" type="pres">
      <dgm:prSet presAssocID="{FAD4E41E-8A8D-4E66-AF83-CEB5794D4D4A}" presName="textRect" presStyleLbl="revTx" presStyleIdx="0" presStyleCnt="4">
        <dgm:presLayoutVars>
          <dgm:chMax val="1"/>
          <dgm:chPref val="1"/>
        </dgm:presLayoutVars>
      </dgm:prSet>
      <dgm:spPr/>
    </dgm:pt>
    <dgm:pt modelId="{0EB684B3-8412-4D4C-AC5E-340908BF4388}" type="pres">
      <dgm:prSet presAssocID="{5D518603-9B52-464A-8406-05401B8C2AB9}" presName="sibTrans" presStyleCnt="0"/>
      <dgm:spPr/>
    </dgm:pt>
    <dgm:pt modelId="{6F100B85-EAE8-4696-AD14-1AEB738BAE05}" type="pres">
      <dgm:prSet presAssocID="{678994CE-8169-4DCD-B034-05433D58FD68}" presName="compNode" presStyleCnt="0"/>
      <dgm:spPr/>
    </dgm:pt>
    <dgm:pt modelId="{5F166428-05AC-4779-A8F3-99E197F84FF9}" type="pres">
      <dgm:prSet presAssocID="{678994CE-8169-4DCD-B034-05433D58FD6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taplar"/>
        </a:ext>
      </dgm:extLst>
    </dgm:pt>
    <dgm:pt modelId="{9B09AE03-FA9A-4A40-B964-00FAC8F48E93}" type="pres">
      <dgm:prSet presAssocID="{678994CE-8169-4DCD-B034-05433D58FD68}" presName="spaceRect" presStyleCnt="0"/>
      <dgm:spPr/>
    </dgm:pt>
    <dgm:pt modelId="{B7C70A7E-FEB9-4ABB-8F5D-5A9389C3D4F2}" type="pres">
      <dgm:prSet presAssocID="{678994CE-8169-4DCD-B034-05433D58FD68}" presName="textRect" presStyleLbl="revTx" presStyleIdx="1" presStyleCnt="4">
        <dgm:presLayoutVars>
          <dgm:chMax val="1"/>
          <dgm:chPref val="1"/>
        </dgm:presLayoutVars>
      </dgm:prSet>
      <dgm:spPr/>
    </dgm:pt>
    <dgm:pt modelId="{9E6C4075-B8CC-457F-A10E-679B44BC7893}" type="pres">
      <dgm:prSet presAssocID="{3C869806-9011-4571-B3B0-D1B966929CEC}" presName="sibTrans" presStyleCnt="0"/>
      <dgm:spPr/>
    </dgm:pt>
    <dgm:pt modelId="{ECE6F53B-9526-4737-B9CB-988694E41271}" type="pres">
      <dgm:prSet presAssocID="{CEB86F94-CFE7-4918-AD6F-D7186A52F5BF}" presName="compNode" presStyleCnt="0"/>
      <dgm:spPr/>
    </dgm:pt>
    <dgm:pt modelId="{69FEF6EF-2FA5-44DF-B5EC-37C3FDE4D524}" type="pres">
      <dgm:prSet presAssocID="{CEB86F94-CFE7-4918-AD6F-D7186A52F5B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ulaklık düz dolguyla"/>
        </a:ext>
      </dgm:extLst>
    </dgm:pt>
    <dgm:pt modelId="{32243F49-7B8B-4A63-8F69-2264B1868D59}" type="pres">
      <dgm:prSet presAssocID="{CEB86F94-CFE7-4918-AD6F-D7186A52F5BF}" presName="spaceRect" presStyleCnt="0"/>
      <dgm:spPr/>
    </dgm:pt>
    <dgm:pt modelId="{B70E696D-D06D-415B-A2FF-CBB884F509FD}" type="pres">
      <dgm:prSet presAssocID="{CEB86F94-CFE7-4918-AD6F-D7186A52F5BF}" presName="textRect" presStyleLbl="revTx" presStyleIdx="2" presStyleCnt="4">
        <dgm:presLayoutVars>
          <dgm:chMax val="1"/>
          <dgm:chPref val="1"/>
        </dgm:presLayoutVars>
      </dgm:prSet>
      <dgm:spPr/>
    </dgm:pt>
    <dgm:pt modelId="{25E025EA-F722-4950-ACEF-E8CFFBC9411D}" type="pres">
      <dgm:prSet presAssocID="{9E21DBF4-EC34-4588-9E66-C1C5914809E9}" presName="sibTrans" presStyleCnt="0"/>
      <dgm:spPr/>
    </dgm:pt>
    <dgm:pt modelId="{906E9EE0-D122-4E41-9FF6-BD7CDE255F1D}" type="pres">
      <dgm:prSet presAssocID="{F6BCCC91-E4BD-4528-825F-9BE18B9E057F}" presName="compNode" presStyleCnt="0"/>
      <dgm:spPr/>
    </dgm:pt>
    <dgm:pt modelId="{20D57006-A8A2-40AB-8B09-BE33CA364A08}" type="pres">
      <dgm:prSet presAssocID="{F6BCCC91-E4BD-4528-825F-9BE18B9E057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Öğretim üyesi düz dolguyla"/>
        </a:ext>
      </dgm:extLst>
    </dgm:pt>
    <dgm:pt modelId="{1E6ABB7A-F6CC-48EF-A1D5-6C647822D623}" type="pres">
      <dgm:prSet presAssocID="{F6BCCC91-E4BD-4528-825F-9BE18B9E057F}" presName="spaceRect" presStyleCnt="0"/>
      <dgm:spPr/>
    </dgm:pt>
    <dgm:pt modelId="{E187BCB3-1212-469B-9523-39AFA3ED221A}" type="pres">
      <dgm:prSet presAssocID="{F6BCCC91-E4BD-4528-825F-9BE18B9E057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BEA8416-AD8F-49FC-B64D-FC4C8AFCB5DA}" srcId="{B03E3420-EFDF-4E20-A5C8-CDF4C597D2F4}" destId="{FAD4E41E-8A8D-4E66-AF83-CEB5794D4D4A}" srcOrd="0" destOrd="0" parTransId="{A6987AF3-C30E-420E-A732-39345BFBF9F7}" sibTransId="{5D518603-9B52-464A-8406-05401B8C2AB9}"/>
    <dgm:cxn modelId="{698DB037-B5A8-435A-B010-23F21B149053}" type="presOf" srcId="{F6BCCC91-E4BD-4528-825F-9BE18B9E057F}" destId="{E187BCB3-1212-469B-9523-39AFA3ED221A}" srcOrd="0" destOrd="0" presId="urn:microsoft.com/office/officeart/2018/2/layout/IconLabelList"/>
    <dgm:cxn modelId="{DBFD5C42-256A-479F-BC7F-F2732AA8102A}" type="presOf" srcId="{B03E3420-EFDF-4E20-A5C8-CDF4C597D2F4}" destId="{EC2FE2AE-C4C1-451D-82CE-9A6E65E6A332}" srcOrd="0" destOrd="0" presId="urn:microsoft.com/office/officeart/2018/2/layout/IconLabelList"/>
    <dgm:cxn modelId="{00AECD44-CD18-49E4-820A-2634E069043E}" srcId="{B03E3420-EFDF-4E20-A5C8-CDF4C597D2F4}" destId="{CEB86F94-CFE7-4918-AD6F-D7186A52F5BF}" srcOrd="2" destOrd="0" parTransId="{FAE7D211-9D33-401F-91C8-D4601D882475}" sibTransId="{9E21DBF4-EC34-4588-9E66-C1C5914809E9}"/>
    <dgm:cxn modelId="{DB511746-436B-4F6F-A1CC-52E7F72AD76D}" type="presOf" srcId="{FAD4E41E-8A8D-4E66-AF83-CEB5794D4D4A}" destId="{971D9DDF-7D85-4BC1-94FB-D6C3338C5A12}" srcOrd="0" destOrd="0" presId="urn:microsoft.com/office/officeart/2018/2/layout/IconLabelList"/>
    <dgm:cxn modelId="{9C1CE272-711F-4CF6-B3E0-9B64C40E4237}" type="presOf" srcId="{CEB86F94-CFE7-4918-AD6F-D7186A52F5BF}" destId="{B70E696D-D06D-415B-A2FF-CBB884F509FD}" srcOrd="0" destOrd="0" presId="urn:microsoft.com/office/officeart/2018/2/layout/IconLabelList"/>
    <dgm:cxn modelId="{F58AA08E-46D6-4CC6-82CA-02F6728CF4C7}" srcId="{B03E3420-EFDF-4E20-A5C8-CDF4C597D2F4}" destId="{F6BCCC91-E4BD-4528-825F-9BE18B9E057F}" srcOrd="3" destOrd="0" parTransId="{FB14C3D0-5295-4C7E-9327-D603011A5EE4}" sibTransId="{657B7435-AE6B-47D0-A778-5A9A26BE82BE}"/>
    <dgm:cxn modelId="{3656FF90-EE35-48E6-B103-7DEDFCBB5CF8}" type="presOf" srcId="{678994CE-8169-4DCD-B034-05433D58FD68}" destId="{B7C70A7E-FEB9-4ABB-8F5D-5A9389C3D4F2}" srcOrd="0" destOrd="0" presId="urn:microsoft.com/office/officeart/2018/2/layout/IconLabelList"/>
    <dgm:cxn modelId="{8A5857EF-FDE7-41C8-B257-700F52780E46}" srcId="{B03E3420-EFDF-4E20-A5C8-CDF4C597D2F4}" destId="{678994CE-8169-4DCD-B034-05433D58FD68}" srcOrd="1" destOrd="0" parTransId="{A5069770-DBAB-4A9C-8B32-A98769C8974C}" sibTransId="{3C869806-9011-4571-B3B0-D1B966929CEC}"/>
    <dgm:cxn modelId="{33759A0E-3011-4DD8-A6A3-26D92EFE8841}" type="presParOf" srcId="{EC2FE2AE-C4C1-451D-82CE-9A6E65E6A332}" destId="{4B161346-6732-49FC-9F3B-4CCE9BAE9157}" srcOrd="0" destOrd="0" presId="urn:microsoft.com/office/officeart/2018/2/layout/IconLabelList"/>
    <dgm:cxn modelId="{9CAECEB6-52F1-4707-A258-E385FA1E0335}" type="presParOf" srcId="{4B161346-6732-49FC-9F3B-4CCE9BAE9157}" destId="{30CF04B4-BEB6-43A9-948B-FB40AAD20ED0}" srcOrd="0" destOrd="0" presId="urn:microsoft.com/office/officeart/2018/2/layout/IconLabelList"/>
    <dgm:cxn modelId="{67B95561-0BBD-4C09-8C36-AE3E43F7EC43}" type="presParOf" srcId="{4B161346-6732-49FC-9F3B-4CCE9BAE9157}" destId="{AB9122A5-F2F8-43CB-8C35-074A612B4A46}" srcOrd="1" destOrd="0" presId="urn:microsoft.com/office/officeart/2018/2/layout/IconLabelList"/>
    <dgm:cxn modelId="{F5D802CB-DDEE-4D6E-BE33-4953CD69D2BE}" type="presParOf" srcId="{4B161346-6732-49FC-9F3B-4CCE9BAE9157}" destId="{971D9DDF-7D85-4BC1-94FB-D6C3338C5A12}" srcOrd="2" destOrd="0" presId="urn:microsoft.com/office/officeart/2018/2/layout/IconLabelList"/>
    <dgm:cxn modelId="{4C2BDEA5-5DE7-4A14-B3B0-77D18BCCD64E}" type="presParOf" srcId="{EC2FE2AE-C4C1-451D-82CE-9A6E65E6A332}" destId="{0EB684B3-8412-4D4C-AC5E-340908BF4388}" srcOrd="1" destOrd="0" presId="urn:microsoft.com/office/officeart/2018/2/layout/IconLabelList"/>
    <dgm:cxn modelId="{A0778890-25C1-4E04-82AD-6D15E27DDE5C}" type="presParOf" srcId="{EC2FE2AE-C4C1-451D-82CE-9A6E65E6A332}" destId="{6F100B85-EAE8-4696-AD14-1AEB738BAE05}" srcOrd="2" destOrd="0" presId="urn:microsoft.com/office/officeart/2018/2/layout/IconLabelList"/>
    <dgm:cxn modelId="{744E477F-FC89-4E63-BAF6-218A32D99A22}" type="presParOf" srcId="{6F100B85-EAE8-4696-AD14-1AEB738BAE05}" destId="{5F166428-05AC-4779-A8F3-99E197F84FF9}" srcOrd="0" destOrd="0" presId="urn:microsoft.com/office/officeart/2018/2/layout/IconLabelList"/>
    <dgm:cxn modelId="{474445A6-5B59-41BC-9847-7C0F4E21A213}" type="presParOf" srcId="{6F100B85-EAE8-4696-AD14-1AEB738BAE05}" destId="{9B09AE03-FA9A-4A40-B964-00FAC8F48E93}" srcOrd="1" destOrd="0" presId="urn:microsoft.com/office/officeart/2018/2/layout/IconLabelList"/>
    <dgm:cxn modelId="{BACB72CE-4260-4657-8894-E27445E02991}" type="presParOf" srcId="{6F100B85-EAE8-4696-AD14-1AEB738BAE05}" destId="{B7C70A7E-FEB9-4ABB-8F5D-5A9389C3D4F2}" srcOrd="2" destOrd="0" presId="urn:microsoft.com/office/officeart/2018/2/layout/IconLabelList"/>
    <dgm:cxn modelId="{FD337604-F6F6-4519-BE0D-25E413F65E69}" type="presParOf" srcId="{EC2FE2AE-C4C1-451D-82CE-9A6E65E6A332}" destId="{9E6C4075-B8CC-457F-A10E-679B44BC7893}" srcOrd="3" destOrd="0" presId="urn:microsoft.com/office/officeart/2018/2/layout/IconLabelList"/>
    <dgm:cxn modelId="{EE1C025D-9E37-472E-9C56-270AB3D933CC}" type="presParOf" srcId="{EC2FE2AE-C4C1-451D-82CE-9A6E65E6A332}" destId="{ECE6F53B-9526-4737-B9CB-988694E41271}" srcOrd="4" destOrd="0" presId="urn:microsoft.com/office/officeart/2018/2/layout/IconLabelList"/>
    <dgm:cxn modelId="{192D2F98-8EC6-4C2B-B383-E54C89DB5EB0}" type="presParOf" srcId="{ECE6F53B-9526-4737-B9CB-988694E41271}" destId="{69FEF6EF-2FA5-44DF-B5EC-37C3FDE4D524}" srcOrd="0" destOrd="0" presId="urn:microsoft.com/office/officeart/2018/2/layout/IconLabelList"/>
    <dgm:cxn modelId="{FC0E47BE-0FD4-4C84-9612-E28D316B55E5}" type="presParOf" srcId="{ECE6F53B-9526-4737-B9CB-988694E41271}" destId="{32243F49-7B8B-4A63-8F69-2264B1868D59}" srcOrd="1" destOrd="0" presId="urn:microsoft.com/office/officeart/2018/2/layout/IconLabelList"/>
    <dgm:cxn modelId="{C36D5AEB-134E-4C7D-9186-3F0953810FA3}" type="presParOf" srcId="{ECE6F53B-9526-4737-B9CB-988694E41271}" destId="{B70E696D-D06D-415B-A2FF-CBB884F509FD}" srcOrd="2" destOrd="0" presId="urn:microsoft.com/office/officeart/2018/2/layout/IconLabelList"/>
    <dgm:cxn modelId="{8D25CAEF-F2C6-4947-A878-7B186CE7A696}" type="presParOf" srcId="{EC2FE2AE-C4C1-451D-82CE-9A6E65E6A332}" destId="{25E025EA-F722-4950-ACEF-E8CFFBC9411D}" srcOrd="5" destOrd="0" presId="urn:microsoft.com/office/officeart/2018/2/layout/IconLabelList"/>
    <dgm:cxn modelId="{F80E4FA0-7F60-43F9-8E36-DB4E9310833D}" type="presParOf" srcId="{EC2FE2AE-C4C1-451D-82CE-9A6E65E6A332}" destId="{906E9EE0-D122-4E41-9FF6-BD7CDE255F1D}" srcOrd="6" destOrd="0" presId="urn:microsoft.com/office/officeart/2018/2/layout/IconLabelList"/>
    <dgm:cxn modelId="{95357A8C-49E8-47C0-91AA-3AA2A764896F}" type="presParOf" srcId="{906E9EE0-D122-4E41-9FF6-BD7CDE255F1D}" destId="{20D57006-A8A2-40AB-8B09-BE33CA364A08}" srcOrd="0" destOrd="0" presId="urn:microsoft.com/office/officeart/2018/2/layout/IconLabelList"/>
    <dgm:cxn modelId="{C720F8F4-178C-4998-AB62-64C6A34FE69B}" type="presParOf" srcId="{906E9EE0-D122-4E41-9FF6-BD7CDE255F1D}" destId="{1E6ABB7A-F6CC-48EF-A1D5-6C647822D623}" srcOrd="1" destOrd="0" presId="urn:microsoft.com/office/officeart/2018/2/layout/IconLabelList"/>
    <dgm:cxn modelId="{AF727362-D1BB-4BCB-B8F4-723CD2BB1285}" type="presParOf" srcId="{906E9EE0-D122-4E41-9FF6-BD7CDE255F1D}" destId="{E187BCB3-1212-469B-9523-39AFA3ED221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6B0226-B7C4-47AA-8401-1BC977914D0F}" type="doc">
      <dgm:prSet loTypeId="urn:microsoft.com/office/officeart/2005/8/layout/chart3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C2A61B0-A156-4D27-9668-879C731D1297}">
      <dgm:prSet/>
      <dgm:spPr/>
      <dgm:t>
        <a:bodyPr/>
        <a:lstStyle/>
        <a:p>
          <a:r>
            <a:rPr lang="tr-TR" dirty="0"/>
            <a:t>8 hafta</a:t>
          </a:r>
          <a:endParaRPr lang="en-US" dirty="0"/>
        </a:p>
      </dgm:t>
    </dgm:pt>
    <dgm:pt modelId="{6E1C53A8-8546-40D4-97AD-F2A1F14D466A}" type="parTrans" cxnId="{DA366D43-A043-4304-99BE-E06D45385A8B}">
      <dgm:prSet/>
      <dgm:spPr/>
      <dgm:t>
        <a:bodyPr/>
        <a:lstStyle/>
        <a:p>
          <a:endParaRPr lang="en-US"/>
        </a:p>
      </dgm:t>
    </dgm:pt>
    <dgm:pt modelId="{11A5EC73-F58C-4DCB-8390-496861CECB24}" type="sibTrans" cxnId="{DA366D43-A043-4304-99BE-E06D45385A8B}">
      <dgm:prSet/>
      <dgm:spPr/>
      <dgm:t>
        <a:bodyPr/>
        <a:lstStyle/>
        <a:p>
          <a:endParaRPr lang="en-US"/>
        </a:p>
      </dgm:t>
    </dgm:pt>
    <dgm:pt modelId="{CB45FA34-3D5D-41F2-B840-4CF3F59E2FF8}">
      <dgm:prSet/>
      <dgm:spPr/>
      <dgm:t>
        <a:bodyPr/>
        <a:lstStyle/>
        <a:p>
          <a:r>
            <a:rPr lang="tr-TR" dirty="0"/>
            <a:t>Richmond / Yaz Okulu</a:t>
          </a:r>
          <a:endParaRPr lang="en-US" dirty="0"/>
        </a:p>
      </dgm:t>
    </dgm:pt>
    <dgm:pt modelId="{EA34C6A0-B592-4C26-BA5A-0FAD72D3B8E6}" type="parTrans" cxnId="{B1F12F17-5854-4F4D-9964-C89DE7B562BC}">
      <dgm:prSet/>
      <dgm:spPr/>
      <dgm:t>
        <a:bodyPr/>
        <a:lstStyle/>
        <a:p>
          <a:endParaRPr lang="en-US"/>
        </a:p>
      </dgm:t>
    </dgm:pt>
    <dgm:pt modelId="{3D7228AA-B315-4797-A378-A6449CFDA656}" type="sibTrans" cxnId="{B1F12F17-5854-4F4D-9964-C89DE7B562BC}">
      <dgm:prSet/>
      <dgm:spPr/>
      <dgm:t>
        <a:bodyPr/>
        <a:lstStyle/>
        <a:p>
          <a:endParaRPr lang="en-US"/>
        </a:p>
      </dgm:t>
    </dgm:pt>
    <dgm:pt modelId="{F944821A-38A1-491B-BCE9-74D491855B09}">
      <dgm:prSet/>
      <dgm:spPr/>
      <dgm:t>
        <a:bodyPr/>
        <a:lstStyle/>
        <a:p>
          <a:r>
            <a:rPr lang="tr-TR" dirty="0"/>
            <a:t>1. ve 3. Modülden sonra 1 hafta ara </a:t>
          </a:r>
          <a:endParaRPr lang="en-US" dirty="0"/>
        </a:p>
      </dgm:t>
    </dgm:pt>
    <dgm:pt modelId="{CACC2088-F22D-4EA9-9F6D-E067DAAD7541}" type="parTrans" cxnId="{287427B4-5383-4ACD-BBE9-BD5447519B3B}">
      <dgm:prSet/>
      <dgm:spPr/>
      <dgm:t>
        <a:bodyPr/>
        <a:lstStyle/>
        <a:p>
          <a:endParaRPr lang="en-US"/>
        </a:p>
      </dgm:t>
    </dgm:pt>
    <dgm:pt modelId="{2C17F090-98C7-46C8-A0FA-A3CB8079C7A3}" type="sibTrans" cxnId="{287427B4-5383-4ACD-BBE9-BD5447519B3B}">
      <dgm:prSet/>
      <dgm:spPr/>
      <dgm:t>
        <a:bodyPr/>
        <a:lstStyle/>
        <a:p>
          <a:endParaRPr lang="en-US"/>
        </a:p>
      </dgm:t>
    </dgm:pt>
    <dgm:pt modelId="{4D81A6B4-5E7F-4EF2-B61B-035AB20A59CD}">
      <dgm:prSet/>
      <dgm:spPr/>
      <dgm:t>
        <a:bodyPr/>
        <a:lstStyle/>
        <a:p>
          <a:r>
            <a:rPr lang="tr-TR" dirty="0"/>
            <a:t>4</a:t>
          </a:r>
          <a:r>
            <a:rPr lang="tr-TR" baseline="0" dirty="0"/>
            <a:t> Modül</a:t>
          </a:r>
          <a:endParaRPr lang="en-US" dirty="0"/>
        </a:p>
      </dgm:t>
    </dgm:pt>
    <dgm:pt modelId="{77D2F93B-EDEE-476B-8347-C017C3BF4D4C}" type="parTrans" cxnId="{2037CC5D-AE19-4E21-A077-5828BC7AD739}">
      <dgm:prSet/>
      <dgm:spPr/>
      <dgm:t>
        <a:bodyPr/>
        <a:lstStyle/>
        <a:p>
          <a:endParaRPr lang="en-US"/>
        </a:p>
      </dgm:t>
    </dgm:pt>
    <dgm:pt modelId="{4E7D250B-229A-4DA5-A7EF-B3075AE726F5}" type="sibTrans" cxnId="{2037CC5D-AE19-4E21-A077-5828BC7AD739}">
      <dgm:prSet/>
      <dgm:spPr/>
      <dgm:t>
        <a:bodyPr/>
        <a:lstStyle/>
        <a:p>
          <a:endParaRPr lang="en-US"/>
        </a:p>
      </dgm:t>
    </dgm:pt>
    <dgm:pt modelId="{0D2A1108-D0B9-459A-B875-6120ED8ECB9B}" type="pres">
      <dgm:prSet presAssocID="{886B0226-B7C4-47AA-8401-1BC977914D0F}" presName="compositeShape" presStyleCnt="0">
        <dgm:presLayoutVars>
          <dgm:chMax val="7"/>
          <dgm:dir/>
          <dgm:resizeHandles val="exact"/>
        </dgm:presLayoutVars>
      </dgm:prSet>
      <dgm:spPr/>
    </dgm:pt>
    <dgm:pt modelId="{CFDC0FD5-5FE7-473F-B7B1-70956E74241E}" type="pres">
      <dgm:prSet presAssocID="{886B0226-B7C4-47AA-8401-1BC977914D0F}" presName="wedge1" presStyleLbl="node1" presStyleIdx="0" presStyleCnt="4"/>
      <dgm:spPr/>
    </dgm:pt>
    <dgm:pt modelId="{A0F68414-6DED-4107-94FC-0CA834CF4E61}" type="pres">
      <dgm:prSet presAssocID="{886B0226-B7C4-47AA-8401-1BC977914D0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33117FC-01BC-4E88-A222-231C5B051704}" type="pres">
      <dgm:prSet presAssocID="{886B0226-B7C4-47AA-8401-1BC977914D0F}" presName="wedge2" presStyleLbl="node1" presStyleIdx="1" presStyleCnt="4"/>
      <dgm:spPr/>
    </dgm:pt>
    <dgm:pt modelId="{40D1FC6C-DA2B-4073-852D-91562D3F4C03}" type="pres">
      <dgm:prSet presAssocID="{886B0226-B7C4-47AA-8401-1BC977914D0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0DC1725-79F0-4775-A5F4-C63735198FFD}" type="pres">
      <dgm:prSet presAssocID="{886B0226-B7C4-47AA-8401-1BC977914D0F}" presName="wedge3" presStyleLbl="node1" presStyleIdx="2" presStyleCnt="4"/>
      <dgm:spPr/>
    </dgm:pt>
    <dgm:pt modelId="{4D1A6661-109E-414D-89E0-B4C45FDB5A09}" type="pres">
      <dgm:prSet presAssocID="{886B0226-B7C4-47AA-8401-1BC977914D0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046F402-4BF2-418A-BA2E-55D20F96E412}" type="pres">
      <dgm:prSet presAssocID="{886B0226-B7C4-47AA-8401-1BC977914D0F}" presName="wedge4" presStyleLbl="node1" presStyleIdx="3" presStyleCnt="4"/>
      <dgm:spPr/>
    </dgm:pt>
    <dgm:pt modelId="{ABBCAD2E-B53D-4804-896C-70DA63D13424}" type="pres">
      <dgm:prSet presAssocID="{886B0226-B7C4-47AA-8401-1BC977914D0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1F12F17-5854-4F4D-9964-C89DE7B562BC}" srcId="{886B0226-B7C4-47AA-8401-1BC977914D0F}" destId="{CB45FA34-3D5D-41F2-B840-4CF3F59E2FF8}" srcOrd="1" destOrd="0" parTransId="{EA34C6A0-B592-4C26-BA5A-0FAD72D3B8E6}" sibTransId="{3D7228AA-B315-4797-A378-A6449CFDA656}"/>
    <dgm:cxn modelId="{BCC38029-0CC2-45FE-87F1-E7B89F428625}" type="presOf" srcId="{886B0226-B7C4-47AA-8401-1BC977914D0F}" destId="{0D2A1108-D0B9-459A-B875-6120ED8ECB9B}" srcOrd="0" destOrd="0" presId="urn:microsoft.com/office/officeart/2005/8/layout/chart3"/>
    <dgm:cxn modelId="{E69A955C-2170-479D-8F02-0BFD2E7AD6C5}" type="presOf" srcId="{CB45FA34-3D5D-41F2-B840-4CF3F59E2FF8}" destId="{40D1FC6C-DA2B-4073-852D-91562D3F4C03}" srcOrd="1" destOrd="0" presId="urn:microsoft.com/office/officeart/2005/8/layout/chart3"/>
    <dgm:cxn modelId="{2037CC5D-AE19-4E21-A077-5828BC7AD739}" srcId="{886B0226-B7C4-47AA-8401-1BC977914D0F}" destId="{4D81A6B4-5E7F-4EF2-B61B-035AB20A59CD}" srcOrd="3" destOrd="0" parTransId="{77D2F93B-EDEE-476B-8347-C017C3BF4D4C}" sibTransId="{4E7D250B-229A-4DA5-A7EF-B3075AE726F5}"/>
    <dgm:cxn modelId="{DA366D43-A043-4304-99BE-E06D45385A8B}" srcId="{886B0226-B7C4-47AA-8401-1BC977914D0F}" destId="{9C2A61B0-A156-4D27-9668-879C731D1297}" srcOrd="0" destOrd="0" parTransId="{6E1C53A8-8546-40D4-97AD-F2A1F14D466A}" sibTransId="{11A5EC73-F58C-4DCB-8390-496861CECB24}"/>
    <dgm:cxn modelId="{FDEB9D56-9DA5-4621-87D5-3A813C1EFD34}" type="presOf" srcId="{CB45FA34-3D5D-41F2-B840-4CF3F59E2FF8}" destId="{A33117FC-01BC-4E88-A222-231C5B051704}" srcOrd="0" destOrd="0" presId="urn:microsoft.com/office/officeart/2005/8/layout/chart3"/>
    <dgm:cxn modelId="{0227C559-F565-497C-BFB1-C3F3E6B7A7D5}" type="presOf" srcId="{4D81A6B4-5E7F-4EF2-B61B-035AB20A59CD}" destId="{ABBCAD2E-B53D-4804-896C-70DA63D13424}" srcOrd="1" destOrd="0" presId="urn:microsoft.com/office/officeart/2005/8/layout/chart3"/>
    <dgm:cxn modelId="{433CDF9A-44A2-441C-A7EB-FA5382E6FC43}" type="presOf" srcId="{4D81A6B4-5E7F-4EF2-B61B-035AB20A59CD}" destId="{4046F402-4BF2-418A-BA2E-55D20F96E412}" srcOrd="0" destOrd="0" presId="urn:microsoft.com/office/officeart/2005/8/layout/chart3"/>
    <dgm:cxn modelId="{A6301DA9-7F1A-423B-957B-B0A867C130F4}" type="presOf" srcId="{F944821A-38A1-491B-BCE9-74D491855B09}" destId="{90DC1725-79F0-4775-A5F4-C63735198FFD}" srcOrd="0" destOrd="0" presId="urn:microsoft.com/office/officeart/2005/8/layout/chart3"/>
    <dgm:cxn modelId="{287427B4-5383-4ACD-BBE9-BD5447519B3B}" srcId="{886B0226-B7C4-47AA-8401-1BC977914D0F}" destId="{F944821A-38A1-491B-BCE9-74D491855B09}" srcOrd="2" destOrd="0" parTransId="{CACC2088-F22D-4EA9-9F6D-E067DAAD7541}" sibTransId="{2C17F090-98C7-46C8-A0FA-A3CB8079C7A3}"/>
    <dgm:cxn modelId="{E705A0C0-BB4E-4AFB-8EB5-13462EFBB16A}" type="presOf" srcId="{9C2A61B0-A156-4D27-9668-879C731D1297}" destId="{CFDC0FD5-5FE7-473F-B7B1-70956E74241E}" srcOrd="0" destOrd="0" presId="urn:microsoft.com/office/officeart/2005/8/layout/chart3"/>
    <dgm:cxn modelId="{2B2580C7-E7F3-44A6-BA6C-C66ACA1197C1}" type="presOf" srcId="{F944821A-38A1-491B-BCE9-74D491855B09}" destId="{4D1A6661-109E-414D-89E0-B4C45FDB5A09}" srcOrd="1" destOrd="0" presId="urn:microsoft.com/office/officeart/2005/8/layout/chart3"/>
    <dgm:cxn modelId="{7816C2E0-0164-4AFF-98B0-F9077C0FF058}" type="presOf" srcId="{9C2A61B0-A156-4D27-9668-879C731D1297}" destId="{A0F68414-6DED-4107-94FC-0CA834CF4E61}" srcOrd="1" destOrd="0" presId="urn:microsoft.com/office/officeart/2005/8/layout/chart3"/>
    <dgm:cxn modelId="{FE538BA8-5022-4B6E-AB5E-5EA7448F84A1}" type="presParOf" srcId="{0D2A1108-D0B9-459A-B875-6120ED8ECB9B}" destId="{CFDC0FD5-5FE7-473F-B7B1-70956E74241E}" srcOrd="0" destOrd="0" presId="urn:microsoft.com/office/officeart/2005/8/layout/chart3"/>
    <dgm:cxn modelId="{A4A715FD-1884-4908-84EB-16D86D14F4F1}" type="presParOf" srcId="{0D2A1108-D0B9-459A-B875-6120ED8ECB9B}" destId="{A0F68414-6DED-4107-94FC-0CA834CF4E61}" srcOrd="1" destOrd="0" presId="urn:microsoft.com/office/officeart/2005/8/layout/chart3"/>
    <dgm:cxn modelId="{9DD215BA-6EC6-4C5A-8D9D-ED649024C58B}" type="presParOf" srcId="{0D2A1108-D0B9-459A-B875-6120ED8ECB9B}" destId="{A33117FC-01BC-4E88-A222-231C5B051704}" srcOrd="2" destOrd="0" presId="urn:microsoft.com/office/officeart/2005/8/layout/chart3"/>
    <dgm:cxn modelId="{13967FA2-231A-458D-9EF9-29991EBDDD9E}" type="presParOf" srcId="{0D2A1108-D0B9-459A-B875-6120ED8ECB9B}" destId="{40D1FC6C-DA2B-4073-852D-91562D3F4C03}" srcOrd="3" destOrd="0" presId="urn:microsoft.com/office/officeart/2005/8/layout/chart3"/>
    <dgm:cxn modelId="{FFC171BA-D22E-410C-B932-4EE3FA657A7C}" type="presParOf" srcId="{0D2A1108-D0B9-459A-B875-6120ED8ECB9B}" destId="{90DC1725-79F0-4775-A5F4-C63735198FFD}" srcOrd="4" destOrd="0" presId="urn:microsoft.com/office/officeart/2005/8/layout/chart3"/>
    <dgm:cxn modelId="{7858E7E2-DEFD-4803-94AC-A4B65E205303}" type="presParOf" srcId="{0D2A1108-D0B9-459A-B875-6120ED8ECB9B}" destId="{4D1A6661-109E-414D-89E0-B4C45FDB5A09}" srcOrd="5" destOrd="0" presId="urn:microsoft.com/office/officeart/2005/8/layout/chart3"/>
    <dgm:cxn modelId="{29C78C08-CC5B-4AB0-85E5-B6276CC93371}" type="presParOf" srcId="{0D2A1108-D0B9-459A-B875-6120ED8ECB9B}" destId="{4046F402-4BF2-418A-BA2E-55D20F96E412}" srcOrd="6" destOrd="0" presId="urn:microsoft.com/office/officeart/2005/8/layout/chart3"/>
    <dgm:cxn modelId="{F6F87640-0CD1-44ED-8AF4-343A715BAE0E}" type="presParOf" srcId="{0D2A1108-D0B9-459A-B875-6120ED8ECB9B}" destId="{ABBCAD2E-B53D-4804-896C-70DA63D13424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1B5FB0-E0A4-4D47-A768-CB83D736FB45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CFC5B6-7FB5-44D8-B84E-6C58727597A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1800" b="1" dirty="0"/>
            <a:t>READING (OKUMA)         30 p</a:t>
          </a:r>
          <a:endParaRPr lang="en-US" sz="1800" dirty="0"/>
        </a:p>
      </dgm:t>
    </dgm:pt>
    <dgm:pt modelId="{50D250F8-0E2B-44A5-A71A-FDFB665658D7}" type="parTrans" cxnId="{3C3AC6E5-06B2-402B-8850-6C8F828F2A0A}">
      <dgm:prSet/>
      <dgm:spPr/>
      <dgm:t>
        <a:bodyPr/>
        <a:lstStyle/>
        <a:p>
          <a:endParaRPr lang="en-US"/>
        </a:p>
      </dgm:t>
    </dgm:pt>
    <dgm:pt modelId="{273E7EC0-6BF7-41A6-8F94-D69EDE3CF058}" type="sibTrans" cxnId="{3C3AC6E5-06B2-402B-8850-6C8F828F2A0A}">
      <dgm:prSet/>
      <dgm:spPr/>
      <dgm:t>
        <a:bodyPr/>
        <a:lstStyle/>
        <a:p>
          <a:endParaRPr lang="en-US"/>
        </a:p>
      </dgm:t>
    </dgm:pt>
    <dgm:pt modelId="{8D9632FB-4B1E-4024-9C27-3F18B5F5C7C6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WHILE LISTENING (DİNLERKEN CEVAPLAMA) 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5F0F5EE3-A718-42CB-B2D8-1F5BF8171EBA}" type="parTrans" cxnId="{4D7D79AA-AFE5-4937-A2B6-61347C278AE3}">
      <dgm:prSet/>
      <dgm:spPr/>
      <dgm:t>
        <a:bodyPr/>
        <a:lstStyle/>
        <a:p>
          <a:endParaRPr lang="en-US"/>
        </a:p>
      </dgm:t>
    </dgm:pt>
    <dgm:pt modelId="{13DDF969-F847-46DF-A843-35108279AAAE}" type="sibTrans" cxnId="{4D7D79AA-AFE5-4937-A2B6-61347C278AE3}">
      <dgm:prSet/>
      <dgm:spPr/>
      <dgm:t>
        <a:bodyPr/>
        <a:lstStyle/>
        <a:p>
          <a:endParaRPr lang="en-US"/>
        </a:p>
      </dgm:t>
    </dgm:pt>
    <dgm:pt modelId="{8DD92B5D-0B8D-46EC-B4FD-0728CA702182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NOTE TAKING (NOT ALARAK CEVAPLAMA) 15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62005D42-B3A8-46A8-8D03-930EE57EABEE}" type="parTrans" cxnId="{16B91DEE-F743-458F-8152-B50BEED4DB02}">
      <dgm:prSet/>
      <dgm:spPr/>
      <dgm:t>
        <a:bodyPr/>
        <a:lstStyle/>
        <a:p>
          <a:endParaRPr lang="en-US"/>
        </a:p>
      </dgm:t>
    </dgm:pt>
    <dgm:pt modelId="{244DD0AC-92BB-48B1-B43A-5338D530E95D}" type="sibTrans" cxnId="{16B91DEE-F743-458F-8152-B50BEED4DB02}">
      <dgm:prSet/>
      <dgm:spPr/>
      <dgm:t>
        <a:bodyPr/>
        <a:lstStyle/>
        <a:p>
          <a:endParaRPr lang="en-US"/>
        </a:p>
      </dgm:t>
    </dgm:pt>
    <dgm:pt modelId="{3AE197CD-9244-45A4-B24B-1A46EC99E401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SPEAKING (KONUŞMA)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FE9DE740-8ADF-4A45-B926-B7A0AA219DC1}" type="parTrans" cxnId="{9B5C90A3-18B8-4129-835A-7CC626E398BC}">
      <dgm:prSet/>
      <dgm:spPr/>
      <dgm:t>
        <a:bodyPr/>
        <a:lstStyle/>
        <a:p>
          <a:endParaRPr lang="en-US"/>
        </a:p>
      </dgm:t>
    </dgm:pt>
    <dgm:pt modelId="{6C355AEC-E20A-47B3-9CE3-E2DB050C84BF}" type="sibTrans" cxnId="{9B5C90A3-18B8-4129-835A-7CC626E398BC}">
      <dgm:prSet/>
      <dgm:spPr/>
      <dgm:t>
        <a:bodyPr/>
        <a:lstStyle/>
        <a:p>
          <a:endParaRPr lang="en-US"/>
        </a:p>
      </dgm:t>
    </dgm:pt>
    <dgm:pt modelId="{45ED6A59-9F0A-47F7-A895-D8025E7BCB7A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WRITING (YAZMA)	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 35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9AD8F4ED-8675-47BD-AAF3-480FD64F8FA0}" type="parTrans" cxnId="{B229A1A7-AA93-4891-B360-3C1968FBB280}">
      <dgm:prSet/>
      <dgm:spPr/>
      <dgm:t>
        <a:bodyPr/>
        <a:lstStyle/>
        <a:p>
          <a:endParaRPr lang="en-US"/>
        </a:p>
      </dgm:t>
    </dgm:pt>
    <dgm:pt modelId="{78C04C19-F3EA-4581-A9EB-078BE6D4BD79}" type="sibTrans" cxnId="{B229A1A7-AA93-4891-B360-3C1968FBB280}">
      <dgm:prSet/>
      <dgm:spPr/>
      <dgm:t>
        <a:bodyPr/>
        <a:lstStyle/>
        <a:p>
          <a:endParaRPr lang="en-US"/>
        </a:p>
      </dgm:t>
    </dgm:pt>
    <dgm:pt modelId="{01E68B98-3DFB-4CF2-AC16-1F57597244F7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/>
            <a:t>YETERLİK SINAVININ %40’I VE MODÜL ORTALAMASININ %60’I ALINARAK GEÇME NOTU HESAPLANIR; 60 VE ÜZERİ NOT ALANLAR BAŞARILI SAYILIR.</a:t>
          </a:r>
          <a:endParaRPr lang="en-US" dirty="0"/>
        </a:p>
      </dgm:t>
    </dgm:pt>
    <dgm:pt modelId="{63FDCC0F-1C94-41D1-8C6F-503F0BD587F8}" type="parTrans" cxnId="{A07AE023-A759-4A6F-BFCF-1FD112E1C63E}">
      <dgm:prSet/>
      <dgm:spPr/>
      <dgm:t>
        <a:bodyPr/>
        <a:lstStyle/>
        <a:p>
          <a:endParaRPr lang="en-US"/>
        </a:p>
      </dgm:t>
    </dgm:pt>
    <dgm:pt modelId="{A3EDDC95-C350-431A-BA90-FA84B4569E2A}" type="sibTrans" cxnId="{A07AE023-A759-4A6F-BFCF-1FD112E1C63E}">
      <dgm:prSet/>
      <dgm:spPr/>
      <dgm:t>
        <a:bodyPr/>
        <a:lstStyle/>
        <a:p>
          <a:endParaRPr lang="en-US"/>
        </a:p>
      </dgm:t>
    </dgm:pt>
    <dgm:pt modelId="{31D9A58A-6023-41C8-A29E-6B95DA86CE9E}" type="pres">
      <dgm:prSet presAssocID="{581B5FB0-E0A4-4D47-A768-CB83D736FB45}" presName="root" presStyleCnt="0">
        <dgm:presLayoutVars>
          <dgm:dir/>
          <dgm:resizeHandles val="exact"/>
        </dgm:presLayoutVars>
      </dgm:prSet>
      <dgm:spPr/>
    </dgm:pt>
    <dgm:pt modelId="{8B837319-D2C1-4346-80E0-F5D6CA3A8B28}" type="pres">
      <dgm:prSet presAssocID="{46CFC5B6-7FB5-44D8-B84E-6C58727597A1}" presName="compNode" presStyleCnt="0"/>
      <dgm:spPr/>
    </dgm:pt>
    <dgm:pt modelId="{E60285E6-0814-4E95-88D6-21E0917D5E31}" type="pres">
      <dgm:prSet presAssocID="{46CFC5B6-7FB5-44D8-B84E-6C58727597A1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2AAC570D-5018-4FD2-BEA9-CBA4786EE50B}" type="pres">
      <dgm:prSet presAssocID="{46CFC5B6-7FB5-44D8-B84E-6C58727597A1}" presName="spaceRect" presStyleCnt="0"/>
      <dgm:spPr/>
    </dgm:pt>
    <dgm:pt modelId="{FAFD4F42-DD49-4425-A6B6-00EA3A6B1AEF}" type="pres">
      <dgm:prSet presAssocID="{46CFC5B6-7FB5-44D8-B84E-6C58727597A1}" presName="textRect" presStyleLbl="revTx" presStyleIdx="0" presStyleCnt="6">
        <dgm:presLayoutVars>
          <dgm:chMax val="1"/>
          <dgm:chPref val="1"/>
        </dgm:presLayoutVars>
      </dgm:prSet>
      <dgm:spPr/>
    </dgm:pt>
    <dgm:pt modelId="{F1D6DEB8-D8DB-4311-83AC-E3BBDDB925A1}" type="pres">
      <dgm:prSet presAssocID="{273E7EC0-6BF7-41A6-8F94-D69EDE3CF058}" presName="sibTrans" presStyleCnt="0"/>
      <dgm:spPr/>
    </dgm:pt>
    <dgm:pt modelId="{C002B503-5B40-464F-9856-8F264DE51006}" type="pres">
      <dgm:prSet presAssocID="{8D9632FB-4B1E-4024-9C27-3F18B5F5C7C6}" presName="compNode" presStyleCnt="0"/>
      <dgm:spPr/>
    </dgm:pt>
    <dgm:pt modelId="{A470ECA6-4682-4876-976D-9F20ED8571B5}" type="pres">
      <dgm:prSet presAssocID="{8D9632FB-4B1E-4024-9C27-3F18B5F5C7C6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ulak içi kulaklık düz dolguyla"/>
        </a:ext>
      </dgm:extLst>
    </dgm:pt>
    <dgm:pt modelId="{2B876A31-390F-4FB6-868C-80849EA1683F}" type="pres">
      <dgm:prSet presAssocID="{8D9632FB-4B1E-4024-9C27-3F18B5F5C7C6}" presName="spaceRect" presStyleCnt="0"/>
      <dgm:spPr/>
    </dgm:pt>
    <dgm:pt modelId="{6AF5B854-6DD8-4E80-B668-D115008797B4}" type="pres">
      <dgm:prSet presAssocID="{8D9632FB-4B1E-4024-9C27-3F18B5F5C7C6}" presName="textRect" presStyleLbl="revTx" presStyleIdx="1" presStyleCnt="6">
        <dgm:presLayoutVars>
          <dgm:chMax val="1"/>
          <dgm:chPref val="1"/>
        </dgm:presLayoutVars>
      </dgm:prSet>
      <dgm:spPr/>
    </dgm:pt>
    <dgm:pt modelId="{A5C483D0-A667-4217-9568-6346945FF6D1}" type="pres">
      <dgm:prSet presAssocID="{13DDF969-F847-46DF-A843-35108279AAAE}" presName="sibTrans" presStyleCnt="0"/>
      <dgm:spPr/>
    </dgm:pt>
    <dgm:pt modelId="{C3CFD725-73F3-4285-91EA-DC625C27A4F4}" type="pres">
      <dgm:prSet presAssocID="{8DD92B5D-0B8D-46EC-B4FD-0728CA702182}" presName="compNode" presStyleCnt="0"/>
      <dgm:spPr/>
    </dgm:pt>
    <dgm:pt modelId="{EF477BD8-2F23-4230-8171-E38241C6EEBD}" type="pres">
      <dgm:prSet presAssocID="{8DD92B5D-0B8D-46EC-B4FD-0728CA70218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no düz dolguyla"/>
        </a:ext>
      </dgm:extLst>
    </dgm:pt>
    <dgm:pt modelId="{880514AD-4AA4-4DDF-AFB4-031477A579B0}" type="pres">
      <dgm:prSet presAssocID="{8DD92B5D-0B8D-46EC-B4FD-0728CA702182}" presName="spaceRect" presStyleCnt="0"/>
      <dgm:spPr/>
    </dgm:pt>
    <dgm:pt modelId="{403FF030-022A-40DB-AA74-9FCB5407D9CF}" type="pres">
      <dgm:prSet presAssocID="{8DD92B5D-0B8D-46EC-B4FD-0728CA702182}" presName="textRect" presStyleLbl="revTx" presStyleIdx="2" presStyleCnt="6">
        <dgm:presLayoutVars>
          <dgm:chMax val="1"/>
          <dgm:chPref val="1"/>
        </dgm:presLayoutVars>
      </dgm:prSet>
      <dgm:spPr/>
    </dgm:pt>
    <dgm:pt modelId="{54276FA9-87FF-4132-BA65-9C088D8A8834}" type="pres">
      <dgm:prSet presAssocID="{244DD0AC-92BB-48B1-B43A-5338D530E95D}" presName="sibTrans" presStyleCnt="0"/>
      <dgm:spPr/>
    </dgm:pt>
    <dgm:pt modelId="{39B8DFB3-7F31-43DB-A0DD-F13B10FD715F}" type="pres">
      <dgm:prSet presAssocID="{3AE197CD-9244-45A4-B24B-1A46EC99E401}" presName="compNode" presStyleCnt="0"/>
      <dgm:spPr/>
    </dgm:pt>
    <dgm:pt modelId="{8D2DED81-5575-4415-83F1-D69E1D5AB295}" type="pres">
      <dgm:prSet presAssocID="{3AE197CD-9244-45A4-B24B-1A46EC99E40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onuşma"/>
        </a:ext>
      </dgm:extLst>
    </dgm:pt>
    <dgm:pt modelId="{17170969-79B8-40DC-8026-82F92A35E637}" type="pres">
      <dgm:prSet presAssocID="{3AE197CD-9244-45A4-B24B-1A46EC99E401}" presName="spaceRect" presStyleCnt="0"/>
      <dgm:spPr/>
    </dgm:pt>
    <dgm:pt modelId="{E1213E79-A3B3-43D8-89DB-BA036802E583}" type="pres">
      <dgm:prSet presAssocID="{3AE197CD-9244-45A4-B24B-1A46EC99E401}" presName="textRect" presStyleLbl="revTx" presStyleIdx="3" presStyleCnt="6">
        <dgm:presLayoutVars>
          <dgm:chMax val="1"/>
          <dgm:chPref val="1"/>
        </dgm:presLayoutVars>
      </dgm:prSet>
      <dgm:spPr/>
    </dgm:pt>
    <dgm:pt modelId="{E0336386-C218-4492-98E4-0C92A0E4EA22}" type="pres">
      <dgm:prSet presAssocID="{6C355AEC-E20A-47B3-9CE3-E2DB050C84BF}" presName="sibTrans" presStyleCnt="0"/>
      <dgm:spPr/>
    </dgm:pt>
    <dgm:pt modelId="{8DEAE45E-B638-4488-AACF-72D85A85CA2E}" type="pres">
      <dgm:prSet presAssocID="{45ED6A59-9F0A-47F7-A895-D8025E7BCB7A}" presName="compNode" presStyleCnt="0"/>
      <dgm:spPr/>
    </dgm:pt>
    <dgm:pt modelId="{1F94A2DB-5E1B-47D3-9D05-BE46714D415F}" type="pres">
      <dgm:prSet presAssocID="{45ED6A59-9F0A-47F7-A895-D8025E7BCB7A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urşun kalem"/>
        </a:ext>
      </dgm:extLst>
    </dgm:pt>
    <dgm:pt modelId="{B67B6431-A287-4DF0-8312-6C8A15F25D1D}" type="pres">
      <dgm:prSet presAssocID="{45ED6A59-9F0A-47F7-A895-D8025E7BCB7A}" presName="spaceRect" presStyleCnt="0"/>
      <dgm:spPr/>
    </dgm:pt>
    <dgm:pt modelId="{F2095BF1-D738-435F-9F65-8612F9372AD1}" type="pres">
      <dgm:prSet presAssocID="{45ED6A59-9F0A-47F7-A895-D8025E7BCB7A}" presName="textRect" presStyleLbl="revTx" presStyleIdx="4" presStyleCnt="6">
        <dgm:presLayoutVars>
          <dgm:chMax val="1"/>
          <dgm:chPref val="1"/>
        </dgm:presLayoutVars>
      </dgm:prSet>
      <dgm:spPr/>
    </dgm:pt>
    <dgm:pt modelId="{858FB192-BEBD-4DAE-98B0-E328992813F1}" type="pres">
      <dgm:prSet presAssocID="{78C04C19-F3EA-4581-A9EB-078BE6D4BD79}" presName="sibTrans" presStyleCnt="0"/>
      <dgm:spPr/>
    </dgm:pt>
    <dgm:pt modelId="{6C6CD9DC-25D2-493B-9A9E-E793EB54F608}" type="pres">
      <dgm:prSet presAssocID="{01E68B98-3DFB-4CF2-AC16-1F57597244F7}" presName="compNode" presStyleCnt="0"/>
      <dgm:spPr/>
    </dgm:pt>
    <dgm:pt modelId="{F193DFCC-2B86-4F3F-B9BF-D562E3A40176}" type="pres">
      <dgm:prSet presAssocID="{01E68B98-3DFB-4CF2-AC16-1F57597244F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t Air Balloon"/>
        </a:ext>
      </dgm:extLst>
    </dgm:pt>
    <dgm:pt modelId="{6F90D48B-37BE-474E-B5A7-DBA8CE52208D}" type="pres">
      <dgm:prSet presAssocID="{01E68B98-3DFB-4CF2-AC16-1F57597244F7}" presName="spaceRect" presStyleCnt="0"/>
      <dgm:spPr/>
    </dgm:pt>
    <dgm:pt modelId="{0FAAD2D1-FA15-4844-9F66-34CE2A1F0F50}" type="pres">
      <dgm:prSet presAssocID="{01E68B98-3DFB-4CF2-AC16-1F57597244F7}" presName="textRect" presStyleLbl="revTx" presStyleIdx="5" presStyleCnt="6" custScaleX="571274" custLinFactNeighborX="-40083" custLinFactNeighborY="1163">
        <dgm:presLayoutVars>
          <dgm:chMax val="1"/>
          <dgm:chPref val="1"/>
        </dgm:presLayoutVars>
      </dgm:prSet>
      <dgm:spPr/>
    </dgm:pt>
  </dgm:ptLst>
  <dgm:cxnLst>
    <dgm:cxn modelId="{14040D0B-4272-45DC-AC74-9C4833D64EF0}" type="presOf" srcId="{46CFC5B6-7FB5-44D8-B84E-6C58727597A1}" destId="{FAFD4F42-DD49-4425-A6B6-00EA3A6B1AEF}" srcOrd="0" destOrd="0" presId="urn:microsoft.com/office/officeart/2018/2/layout/IconLabelList"/>
    <dgm:cxn modelId="{67ADC311-88B2-4A01-8201-494EBDEED60A}" type="presOf" srcId="{45ED6A59-9F0A-47F7-A895-D8025E7BCB7A}" destId="{F2095BF1-D738-435F-9F65-8612F9372AD1}" srcOrd="0" destOrd="0" presId="urn:microsoft.com/office/officeart/2018/2/layout/IconLabelList"/>
    <dgm:cxn modelId="{A07AE023-A759-4A6F-BFCF-1FD112E1C63E}" srcId="{581B5FB0-E0A4-4D47-A768-CB83D736FB45}" destId="{01E68B98-3DFB-4CF2-AC16-1F57597244F7}" srcOrd="5" destOrd="0" parTransId="{63FDCC0F-1C94-41D1-8C6F-503F0BD587F8}" sibTransId="{A3EDDC95-C350-431A-BA90-FA84B4569E2A}"/>
    <dgm:cxn modelId="{7D96695D-C19C-4390-8B42-2E846952FBFE}" type="presOf" srcId="{581B5FB0-E0A4-4D47-A768-CB83D736FB45}" destId="{31D9A58A-6023-41C8-A29E-6B95DA86CE9E}" srcOrd="0" destOrd="0" presId="urn:microsoft.com/office/officeart/2018/2/layout/IconLabelList"/>
    <dgm:cxn modelId="{4B775598-F735-4B01-9943-4B3E4F24FCB6}" type="presOf" srcId="{8D9632FB-4B1E-4024-9C27-3F18B5F5C7C6}" destId="{6AF5B854-6DD8-4E80-B668-D115008797B4}" srcOrd="0" destOrd="0" presId="urn:microsoft.com/office/officeart/2018/2/layout/IconLabelList"/>
    <dgm:cxn modelId="{9B5C90A3-18B8-4129-835A-7CC626E398BC}" srcId="{581B5FB0-E0A4-4D47-A768-CB83D736FB45}" destId="{3AE197CD-9244-45A4-B24B-1A46EC99E401}" srcOrd="3" destOrd="0" parTransId="{FE9DE740-8ADF-4A45-B926-B7A0AA219DC1}" sibTransId="{6C355AEC-E20A-47B3-9CE3-E2DB050C84BF}"/>
    <dgm:cxn modelId="{B229A1A7-AA93-4891-B360-3C1968FBB280}" srcId="{581B5FB0-E0A4-4D47-A768-CB83D736FB45}" destId="{45ED6A59-9F0A-47F7-A895-D8025E7BCB7A}" srcOrd="4" destOrd="0" parTransId="{9AD8F4ED-8675-47BD-AAF3-480FD64F8FA0}" sibTransId="{78C04C19-F3EA-4581-A9EB-078BE6D4BD79}"/>
    <dgm:cxn modelId="{4D7D79AA-AFE5-4937-A2B6-61347C278AE3}" srcId="{581B5FB0-E0A4-4D47-A768-CB83D736FB45}" destId="{8D9632FB-4B1E-4024-9C27-3F18B5F5C7C6}" srcOrd="1" destOrd="0" parTransId="{5F0F5EE3-A718-42CB-B2D8-1F5BF8171EBA}" sibTransId="{13DDF969-F847-46DF-A843-35108279AAAE}"/>
    <dgm:cxn modelId="{B5C38ABD-4887-40B5-A835-4C1D3DC890EB}" type="presOf" srcId="{3AE197CD-9244-45A4-B24B-1A46EC99E401}" destId="{E1213E79-A3B3-43D8-89DB-BA036802E583}" srcOrd="0" destOrd="0" presId="urn:microsoft.com/office/officeart/2018/2/layout/IconLabelList"/>
    <dgm:cxn modelId="{ECC9CCC0-0F96-4204-86F0-8C961FEDDCCE}" type="presOf" srcId="{01E68B98-3DFB-4CF2-AC16-1F57597244F7}" destId="{0FAAD2D1-FA15-4844-9F66-34CE2A1F0F50}" srcOrd="0" destOrd="0" presId="urn:microsoft.com/office/officeart/2018/2/layout/IconLabelList"/>
    <dgm:cxn modelId="{942F9AD2-73C1-4B72-B703-D052AC2B6F27}" type="presOf" srcId="{8DD92B5D-0B8D-46EC-B4FD-0728CA702182}" destId="{403FF030-022A-40DB-AA74-9FCB5407D9CF}" srcOrd="0" destOrd="0" presId="urn:microsoft.com/office/officeart/2018/2/layout/IconLabelList"/>
    <dgm:cxn modelId="{3C3AC6E5-06B2-402B-8850-6C8F828F2A0A}" srcId="{581B5FB0-E0A4-4D47-A768-CB83D736FB45}" destId="{46CFC5B6-7FB5-44D8-B84E-6C58727597A1}" srcOrd="0" destOrd="0" parTransId="{50D250F8-0E2B-44A5-A71A-FDFB665658D7}" sibTransId="{273E7EC0-6BF7-41A6-8F94-D69EDE3CF058}"/>
    <dgm:cxn modelId="{16B91DEE-F743-458F-8152-B50BEED4DB02}" srcId="{581B5FB0-E0A4-4D47-A768-CB83D736FB45}" destId="{8DD92B5D-0B8D-46EC-B4FD-0728CA702182}" srcOrd="2" destOrd="0" parTransId="{62005D42-B3A8-46A8-8D03-930EE57EABEE}" sibTransId="{244DD0AC-92BB-48B1-B43A-5338D530E95D}"/>
    <dgm:cxn modelId="{ACF42912-1DC3-4BE8-9CE1-640F776A4510}" type="presParOf" srcId="{31D9A58A-6023-41C8-A29E-6B95DA86CE9E}" destId="{8B837319-D2C1-4346-80E0-F5D6CA3A8B28}" srcOrd="0" destOrd="0" presId="urn:microsoft.com/office/officeart/2018/2/layout/IconLabelList"/>
    <dgm:cxn modelId="{A61AC0F9-E839-421D-B848-99AE840E6B73}" type="presParOf" srcId="{8B837319-D2C1-4346-80E0-F5D6CA3A8B28}" destId="{E60285E6-0814-4E95-88D6-21E0917D5E31}" srcOrd="0" destOrd="0" presId="urn:microsoft.com/office/officeart/2018/2/layout/IconLabelList"/>
    <dgm:cxn modelId="{EFEEB821-F1BA-4506-9C17-CA233021E6B9}" type="presParOf" srcId="{8B837319-D2C1-4346-80E0-F5D6CA3A8B28}" destId="{2AAC570D-5018-4FD2-BEA9-CBA4786EE50B}" srcOrd="1" destOrd="0" presId="urn:microsoft.com/office/officeart/2018/2/layout/IconLabelList"/>
    <dgm:cxn modelId="{9C345068-0B3A-4DDD-8DBF-6D14AF616BED}" type="presParOf" srcId="{8B837319-D2C1-4346-80E0-F5D6CA3A8B28}" destId="{FAFD4F42-DD49-4425-A6B6-00EA3A6B1AEF}" srcOrd="2" destOrd="0" presId="urn:microsoft.com/office/officeart/2018/2/layout/IconLabelList"/>
    <dgm:cxn modelId="{9743525F-7A64-4864-B9A8-C14FC6D5DA59}" type="presParOf" srcId="{31D9A58A-6023-41C8-A29E-6B95DA86CE9E}" destId="{F1D6DEB8-D8DB-4311-83AC-E3BBDDB925A1}" srcOrd="1" destOrd="0" presId="urn:microsoft.com/office/officeart/2018/2/layout/IconLabelList"/>
    <dgm:cxn modelId="{306959F0-AE96-44D3-B48E-F0621B1A5D47}" type="presParOf" srcId="{31D9A58A-6023-41C8-A29E-6B95DA86CE9E}" destId="{C002B503-5B40-464F-9856-8F264DE51006}" srcOrd="2" destOrd="0" presId="urn:microsoft.com/office/officeart/2018/2/layout/IconLabelList"/>
    <dgm:cxn modelId="{C3C0B96D-E726-4CA1-9304-A66108BB5AE8}" type="presParOf" srcId="{C002B503-5B40-464F-9856-8F264DE51006}" destId="{A470ECA6-4682-4876-976D-9F20ED8571B5}" srcOrd="0" destOrd="0" presId="urn:microsoft.com/office/officeart/2018/2/layout/IconLabelList"/>
    <dgm:cxn modelId="{870F33E1-9552-4186-BD3F-356AF2B403B3}" type="presParOf" srcId="{C002B503-5B40-464F-9856-8F264DE51006}" destId="{2B876A31-390F-4FB6-868C-80849EA1683F}" srcOrd="1" destOrd="0" presId="urn:microsoft.com/office/officeart/2018/2/layout/IconLabelList"/>
    <dgm:cxn modelId="{EF102662-5EEF-4708-9DE3-C1A25353DBFC}" type="presParOf" srcId="{C002B503-5B40-464F-9856-8F264DE51006}" destId="{6AF5B854-6DD8-4E80-B668-D115008797B4}" srcOrd="2" destOrd="0" presId="urn:microsoft.com/office/officeart/2018/2/layout/IconLabelList"/>
    <dgm:cxn modelId="{866124B8-4B0B-49C0-B0A2-98C1BE286318}" type="presParOf" srcId="{31D9A58A-6023-41C8-A29E-6B95DA86CE9E}" destId="{A5C483D0-A667-4217-9568-6346945FF6D1}" srcOrd="3" destOrd="0" presId="urn:microsoft.com/office/officeart/2018/2/layout/IconLabelList"/>
    <dgm:cxn modelId="{A7F863AF-5E23-44F2-99B4-73A205495270}" type="presParOf" srcId="{31D9A58A-6023-41C8-A29E-6B95DA86CE9E}" destId="{C3CFD725-73F3-4285-91EA-DC625C27A4F4}" srcOrd="4" destOrd="0" presId="urn:microsoft.com/office/officeart/2018/2/layout/IconLabelList"/>
    <dgm:cxn modelId="{B7BE95DB-C5A8-4BA4-8264-979F37A3A4CE}" type="presParOf" srcId="{C3CFD725-73F3-4285-91EA-DC625C27A4F4}" destId="{EF477BD8-2F23-4230-8171-E38241C6EEBD}" srcOrd="0" destOrd="0" presId="urn:microsoft.com/office/officeart/2018/2/layout/IconLabelList"/>
    <dgm:cxn modelId="{386B3CCD-5564-4CD8-889E-378BAE428205}" type="presParOf" srcId="{C3CFD725-73F3-4285-91EA-DC625C27A4F4}" destId="{880514AD-4AA4-4DDF-AFB4-031477A579B0}" srcOrd="1" destOrd="0" presId="urn:microsoft.com/office/officeart/2018/2/layout/IconLabelList"/>
    <dgm:cxn modelId="{60D2CB21-C65F-4306-A41C-C6A273E5EC00}" type="presParOf" srcId="{C3CFD725-73F3-4285-91EA-DC625C27A4F4}" destId="{403FF030-022A-40DB-AA74-9FCB5407D9CF}" srcOrd="2" destOrd="0" presId="urn:microsoft.com/office/officeart/2018/2/layout/IconLabelList"/>
    <dgm:cxn modelId="{D367ED87-3E9D-46A9-B40D-D05110F9E47D}" type="presParOf" srcId="{31D9A58A-6023-41C8-A29E-6B95DA86CE9E}" destId="{54276FA9-87FF-4132-BA65-9C088D8A8834}" srcOrd="5" destOrd="0" presId="urn:microsoft.com/office/officeart/2018/2/layout/IconLabelList"/>
    <dgm:cxn modelId="{B7FB4C4B-6EB3-4004-84C3-0273C2D38197}" type="presParOf" srcId="{31D9A58A-6023-41C8-A29E-6B95DA86CE9E}" destId="{39B8DFB3-7F31-43DB-A0DD-F13B10FD715F}" srcOrd="6" destOrd="0" presId="urn:microsoft.com/office/officeart/2018/2/layout/IconLabelList"/>
    <dgm:cxn modelId="{AA8EE593-0EB0-4C7A-B40A-56BC8120AA99}" type="presParOf" srcId="{39B8DFB3-7F31-43DB-A0DD-F13B10FD715F}" destId="{8D2DED81-5575-4415-83F1-D69E1D5AB295}" srcOrd="0" destOrd="0" presId="urn:microsoft.com/office/officeart/2018/2/layout/IconLabelList"/>
    <dgm:cxn modelId="{2DCD4D62-5FEC-4A34-A040-4E61CF672B81}" type="presParOf" srcId="{39B8DFB3-7F31-43DB-A0DD-F13B10FD715F}" destId="{17170969-79B8-40DC-8026-82F92A35E637}" srcOrd="1" destOrd="0" presId="urn:microsoft.com/office/officeart/2018/2/layout/IconLabelList"/>
    <dgm:cxn modelId="{2AAC5A42-47A2-4761-97A7-30D4E95C8064}" type="presParOf" srcId="{39B8DFB3-7F31-43DB-A0DD-F13B10FD715F}" destId="{E1213E79-A3B3-43D8-89DB-BA036802E583}" srcOrd="2" destOrd="0" presId="urn:microsoft.com/office/officeart/2018/2/layout/IconLabelList"/>
    <dgm:cxn modelId="{FE6A379F-AADF-4294-B197-DF39A1690441}" type="presParOf" srcId="{31D9A58A-6023-41C8-A29E-6B95DA86CE9E}" destId="{E0336386-C218-4492-98E4-0C92A0E4EA22}" srcOrd="7" destOrd="0" presId="urn:microsoft.com/office/officeart/2018/2/layout/IconLabelList"/>
    <dgm:cxn modelId="{A2D07448-DAA2-4EC6-9478-CDA3ECCCF3C6}" type="presParOf" srcId="{31D9A58A-6023-41C8-A29E-6B95DA86CE9E}" destId="{8DEAE45E-B638-4488-AACF-72D85A85CA2E}" srcOrd="8" destOrd="0" presId="urn:microsoft.com/office/officeart/2018/2/layout/IconLabelList"/>
    <dgm:cxn modelId="{BFD46AE7-4C65-4E71-A523-7DB43F21AB58}" type="presParOf" srcId="{8DEAE45E-B638-4488-AACF-72D85A85CA2E}" destId="{1F94A2DB-5E1B-47D3-9D05-BE46714D415F}" srcOrd="0" destOrd="0" presId="urn:microsoft.com/office/officeart/2018/2/layout/IconLabelList"/>
    <dgm:cxn modelId="{C734DF29-EFB1-43CE-A62F-2B6786BF907D}" type="presParOf" srcId="{8DEAE45E-B638-4488-AACF-72D85A85CA2E}" destId="{B67B6431-A287-4DF0-8312-6C8A15F25D1D}" srcOrd="1" destOrd="0" presId="urn:microsoft.com/office/officeart/2018/2/layout/IconLabelList"/>
    <dgm:cxn modelId="{1F572FE2-E32E-4154-AA9D-19613CB72003}" type="presParOf" srcId="{8DEAE45E-B638-4488-AACF-72D85A85CA2E}" destId="{F2095BF1-D738-435F-9F65-8612F9372AD1}" srcOrd="2" destOrd="0" presId="urn:microsoft.com/office/officeart/2018/2/layout/IconLabelList"/>
    <dgm:cxn modelId="{AF0EC051-B55F-4510-A267-7AF2025C08ED}" type="presParOf" srcId="{31D9A58A-6023-41C8-A29E-6B95DA86CE9E}" destId="{858FB192-BEBD-4DAE-98B0-E328992813F1}" srcOrd="9" destOrd="0" presId="urn:microsoft.com/office/officeart/2018/2/layout/IconLabelList"/>
    <dgm:cxn modelId="{2246BB0C-AD2D-40CD-86C1-BBAA6AD9CA99}" type="presParOf" srcId="{31D9A58A-6023-41C8-A29E-6B95DA86CE9E}" destId="{6C6CD9DC-25D2-493B-9A9E-E793EB54F608}" srcOrd="10" destOrd="0" presId="urn:microsoft.com/office/officeart/2018/2/layout/IconLabelList"/>
    <dgm:cxn modelId="{6F24F950-0885-4BFC-8170-50782C3EA845}" type="presParOf" srcId="{6C6CD9DC-25D2-493B-9A9E-E793EB54F608}" destId="{F193DFCC-2B86-4F3F-B9BF-D562E3A40176}" srcOrd="0" destOrd="0" presId="urn:microsoft.com/office/officeart/2018/2/layout/IconLabelList"/>
    <dgm:cxn modelId="{D98C6EA5-0CED-4DBE-B315-19652B34AA3B}" type="presParOf" srcId="{6C6CD9DC-25D2-493B-9A9E-E793EB54F608}" destId="{6F90D48B-37BE-474E-B5A7-DBA8CE52208D}" srcOrd="1" destOrd="0" presId="urn:microsoft.com/office/officeart/2018/2/layout/IconLabelList"/>
    <dgm:cxn modelId="{EBEB5A2F-23D1-4227-994B-FB37A3587DB7}" type="presParOf" srcId="{6C6CD9DC-25D2-493B-9A9E-E793EB54F608}" destId="{0FAAD2D1-FA15-4844-9F66-34CE2A1F0F5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8B8372-1311-4BA0-A966-52F7043EFD7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9D34A16-3743-49B8-B55F-61306DD7437A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/>
            <a:t>4 MODÜL ORTALAMASI </a:t>
          </a:r>
          <a:r>
            <a:rPr lang="tr-TR" b="1" u="sng"/>
            <a:t>85 VE ÜSTÜ</a:t>
          </a:r>
          <a:r>
            <a:rPr lang="tr-TR" b="1"/>
            <a:t> OLANLAR (HER MODÜLDE BAŞARILI OLARAK) YETERLİK SINAVINA KATILMAKSIZIN YIL SONUNDA DİREK FAKÜLTELERİNDEKİ BÖLÜMLERİNE GEÇERLER. </a:t>
          </a:r>
          <a:endParaRPr lang="en-US"/>
        </a:p>
      </dgm:t>
    </dgm:pt>
    <dgm:pt modelId="{B3892165-8D07-4D57-B7EF-A321116E32D0}" type="parTrans" cxnId="{A77162CD-7FE9-4978-AE3A-EA33A9493DE9}">
      <dgm:prSet/>
      <dgm:spPr/>
      <dgm:t>
        <a:bodyPr/>
        <a:lstStyle/>
        <a:p>
          <a:endParaRPr lang="en-US"/>
        </a:p>
      </dgm:t>
    </dgm:pt>
    <dgm:pt modelId="{CDBC1464-A4F5-43A4-A7AA-FFE423C47BB1}" type="sibTrans" cxnId="{A77162CD-7FE9-4978-AE3A-EA33A9493DE9}">
      <dgm:prSet/>
      <dgm:spPr/>
      <dgm:t>
        <a:bodyPr/>
        <a:lstStyle/>
        <a:p>
          <a:endParaRPr lang="en-US"/>
        </a:p>
      </dgm:t>
    </dgm:pt>
    <dgm:pt modelId="{42A1B808-8079-4243-890E-C38CA4CA1F47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/>
            <a:t>BU ÖZEL DURUM </a:t>
          </a:r>
          <a:r>
            <a:rPr lang="tr-TR" b="1" u="sng"/>
            <a:t>EDINBURGH, PETERBOROUGH VE ADDINGTON </a:t>
          </a:r>
          <a:r>
            <a:rPr lang="tr-TR" b="1"/>
            <a:t>SINIFLARI İÇİN GEÇERLİDİR.</a:t>
          </a:r>
          <a:endParaRPr lang="en-US"/>
        </a:p>
      </dgm:t>
    </dgm:pt>
    <dgm:pt modelId="{F0A73143-5211-4105-936F-50576E7A5F12}" type="parTrans" cxnId="{36E30767-BE65-4766-BC22-E55F885D883E}">
      <dgm:prSet/>
      <dgm:spPr/>
      <dgm:t>
        <a:bodyPr/>
        <a:lstStyle/>
        <a:p>
          <a:endParaRPr lang="en-US"/>
        </a:p>
      </dgm:t>
    </dgm:pt>
    <dgm:pt modelId="{665651B0-6314-4AC2-A0A2-668A0C23372C}" type="sibTrans" cxnId="{36E30767-BE65-4766-BC22-E55F885D883E}">
      <dgm:prSet/>
      <dgm:spPr/>
      <dgm:t>
        <a:bodyPr/>
        <a:lstStyle/>
        <a:p>
          <a:endParaRPr lang="en-US"/>
        </a:p>
      </dgm:t>
    </dgm:pt>
    <dgm:pt modelId="{23C7295D-E2B6-44C8-8DE4-D2AAC3E3163B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u="sng"/>
            <a:t>BRIGHTON</a:t>
          </a:r>
          <a:r>
            <a:rPr lang="tr-TR" b="1"/>
            <a:t> ÖĞRENCİLERİ BU HAKKA SAHİP DEĞİLLERDİR.</a:t>
          </a:r>
          <a:endParaRPr lang="en-US"/>
        </a:p>
      </dgm:t>
    </dgm:pt>
    <dgm:pt modelId="{F592769F-A692-4EA5-AB07-E73E97B1E84B}" type="parTrans" cxnId="{33D59B6E-A433-4BDA-87C6-A1D073F1B13A}">
      <dgm:prSet/>
      <dgm:spPr/>
      <dgm:t>
        <a:bodyPr/>
        <a:lstStyle/>
        <a:p>
          <a:endParaRPr lang="en-US"/>
        </a:p>
      </dgm:t>
    </dgm:pt>
    <dgm:pt modelId="{796D8821-9ACD-4EA8-BEF3-D155A86A2F03}" type="sibTrans" cxnId="{33D59B6E-A433-4BDA-87C6-A1D073F1B13A}">
      <dgm:prSet/>
      <dgm:spPr/>
      <dgm:t>
        <a:bodyPr/>
        <a:lstStyle/>
        <a:p>
          <a:endParaRPr lang="en-US"/>
        </a:p>
      </dgm:t>
    </dgm:pt>
    <dgm:pt modelId="{D3DA42FF-4170-43A4-BE0C-5BD927B25C33}" type="pres">
      <dgm:prSet presAssocID="{DE8B8372-1311-4BA0-A966-52F7043EFD7B}" presName="root" presStyleCnt="0">
        <dgm:presLayoutVars>
          <dgm:dir/>
          <dgm:resizeHandles val="exact"/>
        </dgm:presLayoutVars>
      </dgm:prSet>
      <dgm:spPr/>
    </dgm:pt>
    <dgm:pt modelId="{63AF99CC-8590-44C3-8475-F54A866AA681}" type="pres">
      <dgm:prSet presAssocID="{39D34A16-3743-49B8-B55F-61306DD7437A}" presName="compNode" presStyleCnt="0"/>
      <dgm:spPr/>
    </dgm:pt>
    <dgm:pt modelId="{799C0A54-577D-4872-82F1-E5E149D18F67}" type="pres">
      <dgm:prSet presAssocID="{39D34A16-3743-49B8-B55F-61306DD7437A}" presName="bgRect" presStyleLbl="bgShp" presStyleIdx="0" presStyleCnt="3"/>
      <dgm:spPr>
        <a:solidFill>
          <a:schemeClr val="accent5">
            <a:lumMod val="50000"/>
          </a:schemeClr>
        </a:solidFill>
      </dgm:spPr>
    </dgm:pt>
    <dgm:pt modelId="{F44B6571-EFA1-4BDF-954B-A4BFC930759E}" type="pres">
      <dgm:prSet presAssocID="{39D34A16-3743-49B8-B55F-61306DD7437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Yukarı yönlü eğilim düz dolguyla"/>
        </a:ext>
      </dgm:extLst>
    </dgm:pt>
    <dgm:pt modelId="{32E742C5-C001-4047-9096-86241BDAE6BB}" type="pres">
      <dgm:prSet presAssocID="{39D34A16-3743-49B8-B55F-61306DD7437A}" presName="spaceRect" presStyleCnt="0"/>
      <dgm:spPr/>
    </dgm:pt>
    <dgm:pt modelId="{34A575A7-FF3A-4E46-B937-FE647C1888CE}" type="pres">
      <dgm:prSet presAssocID="{39D34A16-3743-49B8-B55F-61306DD7437A}" presName="parTx" presStyleLbl="revTx" presStyleIdx="0" presStyleCnt="3">
        <dgm:presLayoutVars>
          <dgm:chMax val="0"/>
          <dgm:chPref val="0"/>
        </dgm:presLayoutVars>
      </dgm:prSet>
      <dgm:spPr/>
    </dgm:pt>
    <dgm:pt modelId="{84B1B607-49D4-4A95-97C0-7F392233A009}" type="pres">
      <dgm:prSet presAssocID="{CDBC1464-A4F5-43A4-A7AA-FFE423C47BB1}" presName="sibTrans" presStyleCnt="0"/>
      <dgm:spPr/>
    </dgm:pt>
    <dgm:pt modelId="{CEAF6550-A72B-4E7A-AA70-11C9FBEB0625}" type="pres">
      <dgm:prSet presAssocID="{42A1B808-8079-4243-890E-C38CA4CA1F47}" presName="compNode" presStyleCnt="0"/>
      <dgm:spPr/>
    </dgm:pt>
    <dgm:pt modelId="{530A80D5-9235-43F3-AFA8-7651542AEA8C}" type="pres">
      <dgm:prSet presAssocID="{42A1B808-8079-4243-890E-C38CA4CA1F47}" presName="bgRect" presStyleLbl="bgShp" presStyleIdx="1" presStyleCnt="3"/>
      <dgm:spPr>
        <a:solidFill>
          <a:schemeClr val="accent6">
            <a:lumMod val="75000"/>
          </a:schemeClr>
        </a:solidFill>
      </dgm:spPr>
    </dgm:pt>
    <dgm:pt modelId="{FAB09223-7386-4002-A830-A8C3F4C5D8CA}" type="pres">
      <dgm:prSet presAssocID="{42A1B808-8079-4243-890E-C38CA4CA1F4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rele düz dolguyla"/>
        </a:ext>
      </dgm:extLst>
    </dgm:pt>
    <dgm:pt modelId="{C233B6B4-728D-422C-A524-8BC063532C2C}" type="pres">
      <dgm:prSet presAssocID="{42A1B808-8079-4243-890E-C38CA4CA1F47}" presName="spaceRect" presStyleCnt="0"/>
      <dgm:spPr/>
    </dgm:pt>
    <dgm:pt modelId="{8E7371F7-51DE-4837-B43F-6FBD45DAD4D4}" type="pres">
      <dgm:prSet presAssocID="{42A1B808-8079-4243-890E-C38CA4CA1F47}" presName="parTx" presStyleLbl="revTx" presStyleIdx="1" presStyleCnt="3">
        <dgm:presLayoutVars>
          <dgm:chMax val="0"/>
          <dgm:chPref val="0"/>
        </dgm:presLayoutVars>
      </dgm:prSet>
      <dgm:spPr/>
    </dgm:pt>
    <dgm:pt modelId="{30176766-9B8B-48C5-9FA4-0EEBECEE2612}" type="pres">
      <dgm:prSet presAssocID="{665651B0-6314-4AC2-A0A2-668A0C23372C}" presName="sibTrans" presStyleCnt="0"/>
      <dgm:spPr/>
    </dgm:pt>
    <dgm:pt modelId="{20EF1CE2-D502-489C-B9AC-57D0AFB52758}" type="pres">
      <dgm:prSet presAssocID="{23C7295D-E2B6-44C8-8DE4-D2AAC3E3163B}" presName="compNode" presStyleCnt="0"/>
      <dgm:spPr/>
    </dgm:pt>
    <dgm:pt modelId="{AC3A40A1-34D4-49D7-9160-969359C125F0}" type="pres">
      <dgm:prSet presAssocID="{23C7295D-E2B6-44C8-8DE4-D2AAC3E3163B}" presName="bgRect" presStyleLbl="bgShp" presStyleIdx="2" presStyleCnt="3"/>
      <dgm:spPr>
        <a:solidFill>
          <a:srgbClr val="00B050"/>
        </a:solidFill>
      </dgm:spPr>
    </dgm:pt>
    <dgm:pt modelId="{9D8038A2-1D53-4844-8755-972257D38047}" type="pres">
      <dgm:prSet presAssocID="{23C7295D-E2B6-44C8-8DE4-D2AAC3E3163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0418EEAE-9482-4F31-9A36-0545E70932D9}" type="pres">
      <dgm:prSet presAssocID="{23C7295D-E2B6-44C8-8DE4-D2AAC3E3163B}" presName="spaceRect" presStyleCnt="0"/>
      <dgm:spPr/>
    </dgm:pt>
    <dgm:pt modelId="{2AE451EE-F7A1-4784-9B17-E2DAFD43A4E2}" type="pres">
      <dgm:prSet presAssocID="{23C7295D-E2B6-44C8-8DE4-D2AAC3E3163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6E30767-BE65-4766-BC22-E55F885D883E}" srcId="{DE8B8372-1311-4BA0-A966-52F7043EFD7B}" destId="{42A1B808-8079-4243-890E-C38CA4CA1F47}" srcOrd="1" destOrd="0" parTransId="{F0A73143-5211-4105-936F-50576E7A5F12}" sibTransId="{665651B0-6314-4AC2-A0A2-668A0C23372C}"/>
    <dgm:cxn modelId="{08B7A36C-F20A-4926-BFC3-45EECC6EEF01}" type="presOf" srcId="{DE8B8372-1311-4BA0-A966-52F7043EFD7B}" destId="{D3DA42FF-4170-43A4-BE0C-5BD927B25C33}" srcOrd="0" destOrd="0" presId="urn:microsoft.com/office/officeart/2018/2/layout/IconVerticalSolidList"/>
    <dgm:cxn modelId="{33D59B6E-A433-4BDA-87C6-A1D073F1B13A}" srcId="{DE8B8372-1311-4BA0-A966-52F7043EFD7B}" destId="{23C7295D-E2B6-44C8-8DE4-D2AAC3E3163B}" srcOrd="2" destOrd="0" parTransId="{F592769F-A692-4EA5-AB07-E73E97B1E84B}" sibTransId="{796D8821-9ACD-4EA8-BEF3-D155A86A2F03}"/>
    <dgm:cxn modelId="{583A3552-F829-4939-8457-BD5B69B7CCB9}" type="presOf" srcId="{23C7295D-E2B6-44C8-8DE4-D2AAC3E3163B}" destId="{2AE451EE-F7A1-4784-9B17-E2DAFD43A4E2}" srcOrd="0" destOrd="0" presId="urn:microsoft.com/office/officeart/2018/2/layout/IconVerticalSolidList"/>
    <dgm:cxn modelId="{DD2A96AA-0558-41DE-87EE-50FE62570784}" type="presOf" srcId="{39D34A16-3743-49B8-B55F-61306DD7437A}" destId="{34A575A7-FF3A-4E46-B937-FE647C1888CE}" srcOrd="0" destOrd="0" presId="urn:microsoft.com/office/officeart/2018/2/layout/IconVerticalSolidList"/>
    <dgm:cxn modelId="{DFD1C0CC-3183-4EB0-B806-C60CB2483316}" type="presOf" srcId="{42A1B808-8079-4243-890E-C38CA4CA1F47}" destId="{8E7371F7-51DE-4837-B43F-6FBD45DAD4D4}" srcOrd="0" destOrd="0" presId="urn:microsoft.com/office/officeart/2018/2/layout/IconVerticalSolidList"/>
    <dgm:cxn modelId="{A77162CD-7FE9-4978-AE3A-EA33A9493DE9}" srcId="{DE8B8372-1311-4BA0-A966-52F7043EFD7B}" destId="{39D34A16-3743-49B8-B55F-61306DD7437A}" srcOrd="0" destOrd="0" parTransId="{B3892165-8D07-4D57-B7EF-A321116E32D0}" sibTransId="{CDBC1464-A4F5-43A4-A7AA-FFE423C47BB1}"/>
    <dgm:cxn modelId="{F06D85EC-5630-4A73-BCC3-72532D96349E}" type="presParOf" srcId="{D3DA42FF-4170-43A4-BE0C-5BD927B25C33}" destId="{63AF99CC-8590-44C3-8475-F54A866AA681}" srcOrd="0" destOrd="0" presId="urn:microsoft.com/office/officeart/2018/2/layout/IconVerticalSolidList"/>
    <dgm:cxn modelId="{A332586B-0CDA-41BD-B778-A4E8741E3E6D}" type="presParOf" srcId="{63AF99CC-8590-44C3-8475-F54A866AA681}" destId="{799C0A54-577D-4872-82F1-E5E149D18F67}" srcOrd="0" destOrd="0" presId="urn:microsoft.com/office/officeart/2018/2/layout/IconVerticalSolidList"/>
    <dgm:cxn modelId="{C4BFCBD1-6BDA-4586-9DFD-223C70F26AE0}" type="presParOf" srcId="{63AF99CC-8590-44C3-8475-F54A866AA681}" destId="{F44B6571-EFA1-4BDF-954B-A4BFC930759E}" srcOrd="1" destOrd="0" presId="urn:microsoft.com/office/officeart/2018/2/layout/IconVerticalSolidList"/>
    <dgm:cxn modelId="{215D6252-E165-44C2-B6E7-1D033515F799}" type="presParOf" srcId="{63AF99CC-8590-44C3-8475-F54A866AA681}" destId="{32E742C5-C001-4047-9096-86241BDAE6BB}" srcOrd="2" destOrd="0" presId="urn:microsoft.com/office/officeart/2018/2/layout/IconVerticalSolidList"/>
    <dgm:cxn modelId="{073C16C5-95ED-4371-B317-7921119363DA}" type="presParOf" srcId="{63AF99CC-8590-44C3-8475-F54A866AA681}" destId="{34A575A7-FF3A-4E46-B937-FE647C1888CE}" srcOrd="3" destOrd="0" presId="urn:microsoft.com/office/officeart/2018/2/layout/IconVerticalSolidList"/>
    <dgm:cxn modelId="{1BCB76F2-EE10-4966-A1E1-8FCA45BD7B53}" type="presParOf" srcId="{D3DA42FF-4170-43A4-BE0C-5BD927B25C33}" destId="{84B1B607-49D4-4A95-97C0-7F392233A009}" srcOrd="1" destOrd="0" presId="urn:microsoft.com/office/officeart/2018/2/layout/IconVerticalSolidList"/>
    <dgm:cxn modelId="{3F392950-E882-4870-BE17-DA59DA85B1A3}" type="presParOf" srcId="{D3DA42FF-4170-43A4-BE0C-5BD927B25C33}" destId="{CEAF6550-A72B-4E7A-AA70-11C9FBEB0625}" srcOrd="2" destOrd="0" presId="urn:microsoft.com/office/officeart/2018/2/layout/IconVerticalSolidList"/>
    <dgm:cxn modelId="{AA9B1976-F01A-4D6E-9C61-180ADB0CDBED}" type="presParOf" srcId="{CEAF6550-A72B-4E7A-AA70-11C9FBEB0625}" destId="{530A80D5-9235-43F3-AFA8-7651542AEA8C}" srcOrd="0" destOrd="0" presId="urn:microsoft.com/office/officeart/2018/2/layout/IconVerticalSolidList"/>
    <dgm:cxn modelId="{CAE45CE9-1FA2-4DF6-8173-2C1084ADA35F}" type="presParOf" srcId="{CEAF6550-A72B-4E7A-AA70-11C9FBEB0625}" destId="{FAB09223-7386-4002-A830-A8C3F4C5D8CA}" srcOrd="1" destOrd="0" presId="urn:microsoft.com/office/officeart/2018/2/layout/IconVerticalSolidList"/>
    <dgm:cxn modelId="{2E593354-44A8-4415-BA9E-941D33A7775B}" type="presParOf" srcId="{CEAF6550-A72B-4E7A-AA70-11C9FBEB0625}" destId="{C233B6B4-728D-422C-A524-8BC063532C2C}" srcOrd="2" destOrd="0" presId="urn:microsoft.com/office/officeart/2018/2/layout/IconVerticalSolidList"/>
    <dgm:cxn modelId="{91F21F40-C2A4-4FC4-B0AE-4E429D224AB0}" type="presParOf" srcId="{CEAF6550-A72B-4E7A-AA70-11C9FBEB0625}" destId="{8E7371F7-51DE-4837-B43F-6FBD45DAD4D4}" srcOrd="3" destOrd="0" presId="urn:microsoft.com/office/officeart/2018/2/layout/IconVerticalSolidList"/>
    <dgm:cxn modelId="{7E52E4D4-48EA-4484-914E-56715C6471DE}" type="presParOf" srcId="{D3DA42FF-4170-43A4-BE0C-5BD927B25C33}" destId="{30176766-9B8B-48C5-9FA4-0EEBECEE2612}" srcOrd="3" destOrd="0" presId="urn:microsoft.com/office/officeart/2018/2/layout/IconVerticalSolidList"/>
    <dgm:cxn modelId="{170C6509-3EF7-40A1-A896-4DC3502AA448}" type="presParOf" srcId="{D3DA42FF-4170-43A4-BE0C-5BD927B25C33}" destId="{20EF1CE2-D502-489C-B9AC-57D0AFB52758}" srcOrd="4" destOrd="0" presId="urn:microsoft.com/office/officeart/2018/2/layout/IconVerticalSolidList"/>
    <dgm:cxn modelId="{46BD8D99-DF67-49EF-B8E4-D9CEB830AF46}" type="presParOf" srcId="{20EF1CE2-D502-489C-B9AC-57D0AFB52758}" destId="{AC3A40A1-34D4-49D7-9160-969359C125F0}" srcOrd="0" destOrd="0" presId="urn:microsoft.com/office/officeart/2018/2/layout/IconVerticalSolidList"/>
    <dgm:cxn modelId="{BEF780B1-E5A9-4BB9-9868-366DDE5B50FF}" type="presParOf" srcId="{20EF1CE2-D502-489C-B9AC-57D0AFB52758}" destId="{9D8038A2-1D53-4844-8755-972257D38047}" srcOrd="1" destOrd="0" presId="urn:microsoft.com/office/officeart/2018/2/layout/IconVerticalSolidList"/>
    <dgm:cxn modelId="{1CF570F6-0B42-4980-9269-4C83FE2E1C22}" type="presParOf" srcId="{20EF1CE2-D502-489C-B9AC-57D0AFB52758}" destId="{0418EEAE-9482-4F31-9A36-0545E70932D9}" srcOrd="2" destOrd="0" presId="urn:microsoft.com/office/officeart/2018/2/layout/IconVerticalSolidList"/>
    <dgm:cxn modelId="{5714E5B3-6ABF-4E01-81D5-E7179519BA88}" type="presParOf" srcId="{20EF1CE2-D502-489C-B9AC-57D0AFB52758}" destId="{2AE451EE-F7A1-4784-9B17-E2DAFD43A4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0A23E92-6BE9-4755-AF62-B42375EA9C4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8F94947-93BB-4405-9852-5D3402377415}">
      <dgm:prSet/>
      <dgm:spPr/>
      <dgm:t>
        <a:bodyPr/>
        <a:lstStyle/>
        <a:p>
          <a:r>
            <a:rPr lang="tr-TR"/>
            <a:t>ÖĞRENCİ TEMSİLCİLERİ</a:t>
          </a:r>
          <a:endParaRPr lang="en-US"/>
        </a:p>
      </dgm:t>
    </dgm:pt>
    <dgm:pt modelId="{9CB53E92-E5E6-456E-B69E-02DF78509DA3}" type="parTrans" cxnId="{B51488BA-FD8A-47A0-89A9-F055AA3ADED9}">
      <dgm:prSet/>
      <dgm:spPr/>
      <dgm:t>
        <a:bodyPr/>
        <a:lstStyle/>
        <a:p>
          <a:endParaRPr lang="en-US"/>
        </a:p>
      </dgm:t>
    </dgm:pt>
    <dgm:pt modelId="{7B0F926C-39B8-47FA-8218-8217B27C271A}" type="sibTrans" cxnId="{B51488BA-FD8A-47A0-89A9-F055AA3ADED9}">
      <dgm:prSet/>
      <dgm:spPr/>
      <dgm:t>
        <a:bodyPr/>
        <a:lstStyle/>
        <a:p>
          <a:endParaRPr lang="en-US"/>
        </a:p>
      </dgm:t>
    </dgm:pt>
    <dgm:pt modelId="{E2C00ADF-C97C-4FE7-B2C7-69FC6F972C70}">
      <dgm:prSet/>
      <dgm:spPr/>
      <dgm:t>
        <a:bodyPr/>
        <a:lstStyle/>
        <a:p>
          <a:r>
            <a:rPr lang="tr-TR"/>
            <a:t>DANIŞMAN ÖĞRETİM GÖREVLİSİ</a:t>
          </a:r>
          <a:endParaRPr lang="en-US"/>
        </a:p>
      </dgm:t>
    </dgm:pt>
    <dgm:pt modelId="{C4079101-5B70-4993-856D-F5928B70CDE6}" type="parTrans" cxnId="{EA0733C6-CE4B-4461-B0AA-F4108AB5B672}">
      <dgm:prSet/>
      <dgm:spPr/>
      <dgm:t>
        <a:bodyPr/>
        <a:lstStyle/>
        <a:p>
          <a:endParaRPr lang="en-US"/>
        </a:p>
      </dgm:t>
    </dgm:pt>
    <dgm:pt modelId="{9FE32BFE-7482-4B72-B133-7A0910496242}" type="sibTrans" cxnId="{EA0733C6-CE4B-4461-B0AA-F4108AB5B672}">
      <dgm:prSet/>
      <dgm:spPr/>
      <dgm:t>
        <a:bodyPr/>
        <a:lstStyle/>
        <a:p>
          <a:endParaRPr lang="en-US"/>
        </a:p>
      </dgm:t>
    </dgm:pt>
    <dgm:pt modelId="{60D34D39-28C8-4777-85FE-9459E77BC8E6}">
      <dgm:prSet/>
      <dgm:spPr/>
      <dgm:t>
        <a:bodyPr/>
        <a:lstStyle/>
        <a:p>
          <a:r>
            <a:rPr lang="tr-TR"/>
            <a:t>YABANCI</a:t>
          </a:r>
          <a:r>
            <a:rPr lang="tr-TR" baseline="0"/>
            <a:t> ÖĞRENCİ TEMSİLCİSİ VE DANIŞMANI</a:t>
          </a:r>
          <a:endParaRPr lang="en-US"/>
        </a:p>
      </dgm:t>
    </dgm:pt>
    <dgm:pt modelId="{F00A3996-B889-4B96-AFD3-ABF87DB7FF1E}" type="parTrans" cxnId="{F7DB928E-3BBE-430F-B3AC-332D4C487D7E}">
      <dgm:prSet/>
      <dgm:spPr/>
      <dgm:t>
        <a:bodyPr/>
        <a:lstStyle/>
        <a:p>
          <a:endParaRPr lang="en-US"/>
        </a:p>
      </dgm:t>
    </dgm:pt>
    <dgm:pt modelId="{854B463F-CBA4-4485-BF1D-7A85958B7F3C}" type="sibTrans" cxnId="{F7DB928E-3BBE-430F-B3AC-332D4C487D7E}">
      <dgm:prSet/>
      <dgm:spPr/>
      <dgm:t>
        <a:bodyPr/>
        <a:lstStyle/>
        <a:p>
          <a:endParaRPr lang="en-US"/>
        </a:p>
      </dgm:t>
    </dgm:pt>
    <dgm:pt modelId="{0008CE7F-73D3-4C98-B547-C3196A491BF6}">
      <dgm:prSet/>
      <dgm:spPr/>
      <dgm:t>
        <a:bodyPr/>
        <a:lstStyle/>
        <a:p>
          <a:r>
            <a:rPr lang="tr-TR"/>
            <a:t>ENGELLİ</a:t>
          </a:r>
          <a:r>
            <a:rPr lang="tr-TR" baseline="0"/>
            <a:t> ÖĞRENCİ BİRİMİ</a:t>
          </a:r>
          <a:endParaRPr lang="en-US"/>
        </a:p>
      </dgm:t>
    </dgm:pt>
    <dgm:pt modelId="{EF98D90A-F5A5-44DE-A9B6-803C0B262FDE}" type="parTrans" cxnId="{70AE9D8D-5010-4117-8321-D8C69248C61B}">
      <dgm:prSet/>
      <dgm:spPr/>
      <dgm:t>
        <a:bodyPr/>
        <a:lstStyle/>
        <a:p>
          <a:endParaRPr lang="en-US"/>
        </a:p>
      </dgm:t>
    </dgm:pt>
    <dgm:pt modelId="{49FC978B-0C12-4B6D-B05B-12893C63D4E5}" type="sibTrans" cxnId="{70AE9D8D-5010-4117-8321-D8C69248C61B}">
      <dgm:prSet/>
      <dgm:spPr/>
      <dgm:t>
        <a:bodyPr/>
        <a:lstStyle/>
        <a:p>
          <a:endParaRPr lang="en-US"/>
        </a:p>
      </dgm:t>
    </dgm:pt>
    <dgm:pt modelId="{BF77EC9E-56E1-412C-BF8B-A7CCE2961F7A}">
      <dgm:prSet/>
      <dgm:spPr/>
      <dgm:t>
        <a:bodyPr/>
        <a:lstStyle/>
        <a:p>
          <a:r>
            <a:rPr lang="tr-TR"/>
            <a:t>WISHBOXES</a:t>
          </a:r>
          <a:endParaRPr lang="en-US"/>
        </a:p>
      </dgm:t>
    </dgm:pt>
    <dgm:pt modelId="{13426803-3A4D-4C08-BC81-9102CE62F6E1}" type="parTrans" cxnId="{C3954CDE-7ECA-46B2-9774-EEAB22DD727A}">
      <dgm:prSet/>
      <dgm:spPr/>
      <dgm:t>
        <a:bodyPr/>
        <a:lstStyle/>
        <a:p>
          <a:endParaRPr lang="en-US"/>
        </a:p>
      </dgm:t>
    </dgm:pt>
    <dgm:pt modelId="{60485FAB-458D-496D-8F10-29EAD7707375}" type="sibTrans" cxnId="{C3954CDE-7ECA-46B2-9774-EEAB22DD727A}">
      <dgm:prSet/>
      <dgm:spPr/>
      <dgm:t>
        <a:bodyPr/>
        <a:lstStyle/>
        <a:p>
          <a:endParaRPr lang="en-US"/>
        </a:p>
      </dgm:t>
    </dgm:pt>
    <dgm:pt modelId="{3E451BA7-1B72-4167-8A6C-397B11B52E0E}">
      <dgm:prSet/>
      <dgm:spPr/>
      <dgm:t>
        <a:bodyPr/>
        <a:lstStyle/>
        <a:p>
          <a:r>
            <a:rPr lang="tr-TR"/>
            <a:t>Psikolojik Danışmanlık ve Rehberlik Merkezi (PDRM)</a:t>
          </a:r>
          <a:endParaRPr lang="en-US"/>
        </a:p>
      </dgm:t>
    </dgm:pt>
    <dgm:pt modelId="{4CCDA388-08BF-413F-99E3-6B39E1E4D7CA}" type="parTrans" cxnId="{47F01E1C-2640-4C91-A4C5-C6A339595241}">
      <dgm:prSet/>
      <dgm:spPr/>
      <dgm:t>
        <a:bodyPr/>
        <a:lstStyle/>
        <a:p>
          <a:endParaRPr lang="en-US"/>
        </a:p>
      </dgm:t>
    </dgm:pt>
    <dgm:pt modelId="{2E7A8DFA-8C29-4FDD-9655-EB29F4415C28}" type="sibTrans" cxnId="{47F01E1C-2640-4C91-A4C5-C6A339595241}">
      <dgm:prSet/>
      <dgm:spPr/>
      <dgm:t>
        <a:bodyPr/>
        <a:lstStyle/>
        <a:p>
          <a:endParaRPr lang="en-US"/>
        </a:p>
      </dgm:t>
    </dgm:pt>
    <dgm:pt modelId="{2BD74EB3-2C77-4937-A4EB-940A059D73FB}" type="pres">
      <dgm:prSet presAssocID="{30A23E92-6BE9-4755-AF62-B42375EA9C4D}" presName="diagram" presStyleCnt="0">
        <dgm:presLayoutVars>
          <dgm:dir/>
          <dgm:resizeHandles val="exact"/>
        </dgm:presLayoutVars>
      </dgm:prSet>
      <dgm:spPr/>
    </dgm:pt>
    <dgm:pt modelId="{8EC8EDE1-BDCB-4E33-B135-116F6A912F16}" type="pres">
      <dgm:prSet presAssocID="{38F94947-93BB-4405-9852-5D3402377415}" presName="node" presStyleLbl="node1" presStyleIdx="0" presStyleCnt="6">
        <dgm:presLayoutVars>
          <dgm:bulletEnabled val="1"/>
        </dgm:presLayoutVars>
      </dgm:prSet>
      <dgm:spPr/>
    </dgm:pt>
    <dgm:pt modelId="{2703BDCA-6341-4E60-AE0A-888C96870D08}" type="pres">
      <dgm:prSet presAssocID="{7B0F926C-39B8-47FA-8218-8217B27C271A}" presName="sibTrans" presStyleCnt="0"/>
      <dgm:spPr/>
    </dgm:pt>
    <dgm:pt modelId="{5315E86C-B5C1-4212-B8D6-DB521281C38D}" type="pres">
      <dgm:prSet presAssocID="{E2C00ADF-C97C-4FE7-B2C7-69FC6F972C70}" presName="node" presStyleLbl="node1" presStyleIdx="1" presStyleCnt="6">
        <dgm:presLayoutVars>
          <dgm:bulletEnabled val="1"/>
        </dgm:presLayoutVars>
      </dgm:prSet>
      <dgm:spPr/>
    </dgm:pt>
    <dgm:pt modelId="{DF3D81A5-2E6C-4F1F-83B1-F21895D72956}" type="pres">
      <dgm:prSet presAssocID="{9FE32BFE-7482-4B72-B133-7A0910496242}" presName="sibTrans" presStyleCnt="0"/>
      <dgm:spPr/>
    </dgm:pt>
    <dgm:pt modelId="{58965F13-DA7C-4A4C-8B5E-50A9828EFC9B}" type="pres">
      <dgm:prSet presAssocID="{60D34D39-28C8-4777-85FE-9459E77BC8E6}" presName="node" presStyleLbl="node1" presStyleIdx="2" presStyleCnt="6">
        <dgm:presLayoutVars>
          <dgm:bulletEnabled val="1"/>
        </dgm:presLayoutVars>
      </dgm:prSet>
      <dgm:spPr/>
    </dgm:pt>
    <dgm:pt modelId="{CC871F47-FD65-446F-B0DD-0D1B7A52EBD7}" type="pres">
      <dgm:prSet presAssocID="{854B463F-CBA4-4485-BF1D-7A85958B7F3C}" presName="sibTrans" presStyleCnt="0"/>
      <dgm:spPr/>
    </dgm:pt>
    <dgm:pt modelId="{54EBD839-F266-4966-875F-395B50993665}" type="pres">
      <dgm:prSet presAssocID="{0008CE7F-73D3-4C98-B547-C3196A491BF6}" presName="node" presStyleLbl="node1" presStyleIdx="3" presStyleCnt="6">
        <dgm:presLayoutVars>
          <dgm:bulletEnabled val="1"/>
        </dgm:presLayoutVars>
      </dgm:prSet>
      <dgm:spPr/>
    </dgm:pt>
    <dgm:pt modelId="{FD50CF23-3ABF-44C8-A5F7-A73B44424EB1}" type="pres">
      <dgm:prSet presAssocID="{49FC978B-0C12-4B6D-B05B-12893C63D4E5}" presName="sibTrans" presStyleCnt="0"/>
      <dgm:spPr/>
    </dgm:pt>
    <dgm:pt modelId="{27786853-7E36-4C44-BFDD-ADED97D9C8E0}" type="pres">
      <dgm:prSet presAssocID="{BF77EC9E-56E1-412C-BF8B-A7CCE2961F7A}" presName="node" presStyleLbl="node1" presStyleIdx="4" presStyleCnt="6">
        <dgm:presLayoutVars>
          <dgm:bulletEnabled val="1"/>
        </dgm:presLayoutVars>
      </dgm:prSet>
      <dgm:spPr/>
    </dgm:pt>
    <dgm:pt modelId="{2EED59C1-5FE7-425F-81FC-B328BDEE1A9A}" type="pres">
      <dgm:prSet presAssocID="{60485FAB-458D-496D-8F10-29EAD7707375}" presName="sibTrans" presStyleCnt="0"/>
      <dgm:spPr/>
    </dgm:pt>
    <dgm:pt modelId="{C9132B7D-DAAB-442D-B149-69DAA4701E70}" type="pres">
      <dgm:prSet presAssocID="{3E451BA7-1B72-4167-8A6C-397B11B52E0E}" presName="node" presStyleLbl="node1" presStyleIdx="5" presStyleCnt="6">
        <dgm:presLayoutVars>
          <dgm:bulletEnabled val="1"/>
        </dgm:presLayoutVars>
      </dgm:prSet>
      <dgm:spPr/>
    </dgm:pt>
  </dgm:ptLst>
  <dgm:cxnLst>
    <dgm:cxn modelId="{29D46A19-6678-407E-96FE-FD9CFD7B7938}" type="presOf" srcId="{BF77EC9E-56E1-412C-BF8B-A7CCE2961F7A}" destId="{27786853-7E36-4C44-BFDD-ADED97D9C8E0}" srcOrd="0" destOrd="0" presId="urn:microsoft.com/office/officeart/2005/8/layout/default"/>
    <dgm:cxn modelId="{47F01E1C-2640-4C91-A4C5-C6A339595241}" srcId="{30A23E92-6BE9-4755-AF62-B42375EA9C4D}" destId="{3E451BA7-1B72-4167-8A6C-397B11B52E0E}" srcOrd="5" destOrd="0" parTransId="{4CCDA388-08BF-413F-99E3-6B39E1E4D7CA}" sibTransId="{2E7A8DFA-8C29-4FDD-9655-EB29F4415C28}"/>
    <dgm:cxn modelId="{5FEBBF28-641B-4F60-B2D7-3EB06619F85D}" type="presOf" srcId="{38F94947-93BB-4405-9852-5D3402377415}" destId="{8EC8EDE1-BDCB-4E33-B135-116F6A912F16}" srcOrd="0" destOrd="0" presId="urn:microsoft.com/office/officeart/2005/8/layout/default"/>
    <dgm:cxn modelId="{4DE50C5C-34F9-484E-B93A-E4502C1D53A0}" type="presOf" srcId="{3E451BA7-1B72-4167-8A6C-397B11B52E0E}" destId="{C9132B7D-DAAB-442D-B149-69DAA4701E70}" srcOrd="0" destOrd="0" presId="urn:microsoft.com/office/officeart/2005/8/layout/default"/>
    <dgm:cxn modelId="{83F0345E-7AB7-432A-8A63-2335F18DE34E}" type="presOf" srcId="{60D34D39-28C8-4777-85FE-9459E77BC8E6}" destId="{58965F13-DA7C-4A4C-8B5E-50A9828EFC9B}" srcOrd="0" destOrd="0" presId="urn:microsoft.com/office/officeart/2005/8/layout/default"/>
    <dgm:cxn modelId="{C2BC0E8B-C50A-48CC-8FC7-F5FD14EEE113}" type="presOf" srcId="{E2C00ADF-C97C-4FE7-B2C7-69FC6F972C70}" destId="{5315E86C-B5C1-4212-B8D6-DB521281C38D}" srcOrd="0" destOrd="0" presId="urn:microsoft.com/office/officeart/2005/8/layout/default"/>
    <dgm:cxn modelId="{70AE9D8D-5010-4117-8321-D8C69248C61B}" srcId="{30A23E92-6BE9-4755-AF62-B42375EA9C4D}" destId="{0008CE7F-73D3-4C98-B547-C3196A491BF6}" srcOrd="3" destOrd="0" parTransId="{EF98D90A-F5A5-44DE-A9B6-803C0B262FDE}" sibTransId="{49FC978B-0C12-4B6D-B05B-12893C63D4E5}"/>
    <dgm:cxn modelId="{F7DB928E-3BBE-430F-B3AC-332D4C487D7E}" srcId="{30A23E92-6BE9-4755-AF62-B42375EA9C4D}" destId="{60D34D39-28C8-4777-85FE-9459E77BC8E6}" srcOrd="2" destOrd="0" parTransId="{F00A3996-B889-4B96-AFD3-ABF87DB7FF1E}" sibTransId="{854B463F-CBA4-4485-BF1D-7A85958B7F3C}"/>
    <dgm:cxn modelId="{966E2F8F-8498-47F5-93FE-9B50CFB75D98}" type="presOf" srcId="{30A23E92-6BE9-4755-AF62-B42375EA9C4D}" destId="{2BD74EB3-2C77-4937-A4EB-940A059D73FB}" srcOrd="0" destOrd="0" presId="urn:microsoft.com/office/officeart/2005/8/layout/default"/>
    <dgm:cxn modelId="{0E854DA8-F79F-4807-9E93-625B63B1906A}" type="presOf" srcId="{0008CE7F-73D3-4C98-B547-C3196A491BF6}" destId="{54EBD839-F266-4966-875F-395B50993665}" srcOrd="0" destOrd="0" presId="urn:microsoft.com/office/officeart/2005/8/layout/default"/>
    <dgm:cxn modelId="{B51488BA-FD8A-47A0-89A9-F055AA3ADED9}" srcId="{30A23E92-6BE9-4755-AF62-B42375EA9C4D}" destId="{38F94947-93BB-4405-9852-5D3402377415}" srcOrd="0" destOrd="0" parTransId="{9CB53E92-E5E6-456E-B69E-02DF78509DA3}" sibTransId="{7B0F926C-39B8-47FA-8218-8217B27C271A}"/>
    <dgm:cxn modelId="{EA0733C6-CE4B-4461-B0AA-F4108AB5B672}" srcId="{30A23E92-6BE9-4755-AF62-B42375EA9C4D}" destId="{E2C00ADF-C97C-4FE7-B2C7-69FC6F972C70}" srcOrd="1" destOrd="0" parTransId="{C4079101-5B70-4993-856D-F5928B70CDE6}" sibTransId="{9FE32BFE-7482-4B72-B133-7A0910496242}"/>
    <dgm:cxn modelId="{C3954CDE-7ECA-46B2-9774-EEAB22DD727A}" srcId="{30A23E92-6BE9-4755-AF62-B42375EA9C4D}" destId="{BF77EC9E-56E1-412C-BF8B-A7CCE2961F7A}" srcOrd="4" destOrd="0" parTransId="{13426803-3A4D-4C08-BC81-9102CE62F6E1}" sibTransId="{60485FAB-458D-496D-8F10-29EAD7707375}"/>
    <dgm:cxn modelId="{B94A6306-B8CD-4C6A-9EC4-53DBDF9E0055}" type="presParOf" srcId="{2BD74EB3-2C77-4937-A4EB-940A059D73FB}" destId="{8EC8EDE1-BDCB-4E33-B135-116F6A912F16}" srcOrd="0" destOrd="0" presId="urn:microsoft.com/office/officeart/2005/8/layout/default"/>
    <dgm:cxn modelId="{0D18EE0B-27C7-478E-8987-461E2EF2BC68}" type="presParOf" srcId="{2BD74EB3-2C77-4937-A4EB-940A059D73FB}" destId="{2703BDCA-6341-4E60-AE0A-888C96870D08}" srcOrd="1" destOrd="0" presId="urn:microsoft.com/office/officeart/2005/8/layout/default"/>
    <dgm:cxn modelId="{905889FF-4180-4278-9B92-B35E5229A055}" type="presParOf" srcId="{2BD74EB3-2C77-4937-A4EB-940A059D73FB}" destId="{5315E86C-B5C1-4212-B8D6-DB521281C38D}" srcOrd="2" destOrd="0" presId="urn:microsoft.com/office/officeart/2005/8/layout/default"/>
    <dgm:cxn modelId="{B4951740-43BA-4156-A4D2-F557AE25EAF5}" type="presParOf" srcId="{2BD74EB3-2C77-4937-A4EB-940A059D73FB}" destId="{DF3D81A5-2E6C-4F1F-83B1-F21895D72956}" srcOrd="3" destOrd="0" presId="urn:microsoft.com/office/officeart/2005/8/layout/default"/>
    <dgm:cxn modelId="{C71419C0-337D-4B87-9419-7C0F5C818FDF}" type="presParOf" srcId="{2BD74EB3-2C77-4937-A4EB-940A059D73FB}" destId="{58965F13-DA7C-4A4C-8B5E-50A9828EFC9B}" srcOrd="4" destOrd="0" presId="urn:microsoft.com/office/officeart/2005/8/layout/default"/>
    <dgm:cxn modelId="{BF220597-E86F-4BF9-BB8D-195A51BDFF13}" type="presParOf" srcId="{2BD74EB3-2C77-4937-A4EB-940A059D73FB}" destId="{CC871F47-FD65-446F-B0DD-0D1B7A52EBD7}" srcOrd="5" destOrd="0" presId="urn:microsoft.com/office/officeart/2005/8/layout/default"/>
    <dgm:cxn modelId="{92203F4E-CE4B-42F2-AD96-210CB20DDD57}" type="presParOf" srcId="{2BD74EB3-2C77-4937-A4EB-940A059D73FB}" destId="{54EBD839-F266-4966-875F-395B50993665}" srcOrd="6" destOrd="0" presId="urn:microsoft.com/office/officeart/2005/8/layout/default"/>
    <dgm:cxn modelId="{5098D2F1-D396-485C-80F4-0EB1D4BA9A1A}" type="presParOf" srcId="{2BD74EB3-2C77-4937-A4EB-940A059D73FB}" destId="{FD50CF23-3ABF-44C8-A5F7-A73B44424EB1}" srcOrd="7" destOrd="0" presId="urn:microsoft.com/office/officeart/2005/8/layout/default"/>
    <dgm:cxn modelId="{9B1C0F91-2C8F-466C-8301-E132F8545536}" type="presParOf" srcId="{2BD74EB3-2C77-4937-A4EB-940A059D73FB}" destId="{27786853-7E36-4C44-BFDD-ADED97D9C8E0}" srcOrd="8" destOrd="0" presId="urn:microsoft.com/office/officeart/2005/8/layout/default"/>
    <dgm:cxn modelId="{7833493C-2B6B-4807-A3DE-FB759898A4EA}" type="presParOf" srcId="{2BD74EB3-2C77-4937-A4EB-940A059D73FB}" destId="{2EED59C1-5FE7-425F-81FC-B328BDEE1A9A}" srcOrd="9" destOrd="0" presId="urn:microsoft.com/office/officeart/2005/8/layout/default"/>
    <dgm:cxn modelId="{28E98DF4-1700-4968-A135-75C10EA7486A}" type="presParOf" srcId="{2BD74EB3-2C77-4937-A4EB-940A059D73FB}" destId="{C9132B7D-DAAB-442D-B149-69DAA4701E7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E0B1069-DA51-454D-98AC-181A0CF90F6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9F7FD3-1C80-4592-B51F-1D85ED1A6641}">
      <dgm:prSet/>
      <dgm:spPr/>
      <dgm:t>
        <a:bodyPr/>
        <a:lstStyle/>
        <a:p>
          <a:pPr>
            <a:defRPr cap="all"/>
          </a:pPr>
          <a:r>
            <a:rPr lang="tr-TR" b="1" dirty="0"/>
            <a:t>09:10– 1</a:t>
          </a:r>
          <a:r>
            <a:rPr lang="en-US" b="1" dirty="0"/>
            <a:t>6:0</a:t>
          </a:r>
          <a:r>
            <a:rPr lang="tr-TR" b="1" dirty="0"/>
            <a:t>0</a:t>
          </a:r>
          <a:endParaRPr lang="en-US" dirty="0"/>
        </a:p>
      </dgm:t>
    </dgm:pt>
    <dgm:pt modelId="{AF7AA59B-1196-4FE5-8BE1-DC11E5957DB8}" type="parTrans" cxnId="{55A62EC2-CAE9-425F-8C16-EA40675BD514}">
      <dgm:prSet/>
      <dgm:spPr/>
      <dgm:t>
        <a:bodyPr/>
        <a:lstStyle/>
        <a:p>
          <a:endParaRPr lang="en-US"/>
        </a:p>
      </dgm:t>
    </dgm:pt>
    <dgm:pt modelId="{25CC5334-BDFB-43D6-850E-1DB76B315EE2}" type="sibTrans" cxnId="{55A62EC2-CAE9-425F-8C16-EA40675BD514}">
      <dgm:prSet/>
      <dgm:spPr/>
      <dgm:t>
        <a:bodyPr/>
        <a:lstStyle/>
        <a:p>
          <a:endParaRPr lang="en-US"/>
        </a:p>
      </dgm:t>
    </dgm:pt>
    <dgm:pt modelId="{BCAD4F2E-36A1-4103-87EF-70DC8C04EE5F}">
      <dgm:prSet/>
      <dgm:spPr/>
      <dgm:t>
        <a:bodyPr/>
        <a:lstStyle/>
        <a:p>
          <a:pPr>
            <a:defRPr cap="all"/>
          </a:pPr>
          <a:r>
            <a:rPr lang="tr-TR" dirty="0"/>
            <a:t>1 DERS 50 DK’DIR.</a:t>
          </a:r>
          <a:endParaRPr lang="en-US" dirty="0"/>
        </a:p>
      </dgm:t>
    </dgm:pt>
    <dgm:pt modelId="{1FAE00F2-5B5A-4FF2-9640-E95B05F2AA93}" type="parTrans" cxnId="{5B17F925-98CC-414F-A8A2-9FCB1FCFE828}">
      <dgm:prSet/>
      <dgm:spPr/>
      <dgm:t>
        <a:bodyPr/>
        <a:lstStyle/>
        <a:p>
          <a:endParaRPr lang="en-US"/>
        </a:p>
      </dgm:t>
    </dgm:pt>
    <dgm:pt modelId="{60820746-36BC-40BD-BE0D-95F1D4A9C3CF}" type="sibTrans" cxnId="{5B17F925-98CC-414F-A8A2-9FCB1FCFE828}">
      <dgm:prSet/>
      <dgm:spPr/>
      <dgm:t>
        <a:bodyPr/>
        <a:lstStyle/>
        <a:p>
          <a:endParaRPr lang="en-US"/>
        </a:p>
      </dgm:t>
    </dgm:pt>
    <dgm:pt modelId="{251E6442-F284-4236-B681-F56E68956042}">
      <dgm:prSet/>
      <dgm:spPr/>
      <dgm:t>
        <a:bodyPr/>
        <a:lstStyle/>
        <a:p>
          <a:pPr>
            <a:defRPr cap="all"/>
          </a:pPr>
          <a:r>
            <a:rPr lang="tr-TR" dirty="0" err="1"/>
            <a:t>LearnIng</a:t>
          </a:r>
          <a:r>
            <a:rPr lang="tr-TR" dirty="0"/>
            <a:t> Center / </a:t>
          </a:r>
          <a:r>
            <a:rPr lang="tr-TR" dirty="0" err="1"/>
            <a:t>WrItIng</a:t>
          </a:r>
          <a:r>
            <a:rPr lang="tr-TR" dirty="0"/>
            <a:t> Center / </a:t>
          </a:r>
          <a:r>
            <a:rPr lang="tr-TR" dirty="0" err="1"/>
            <a:t>SpeakIng</a:t>
          </a:r>
          <a:r>
            <a:rPr lang="tr-TR" dirty="0"/>
            <a:t> Club dahil</a:t>
          </a:r>
          <a:endParaRPr lang="en-US" dirty="0"/>
        </a:p>
      </dgm:t>
    </dgm:pt>
    <dgm:pt modelId="{ED4EEA03-3F79-4476-BCBE-81EBB9915B19}" type="parTrans" cxnId="{F9BE59CD-2944-4B5A-A803-6E68A12FA7C9}">
      <dgm:prSet/>
      <dgm:spPr/>
      <dgm:t>
        <a:bodyPr/>
        <a:lstStyle/>
        <a:p>
          <a:endParaRPr lang="en-US"/>
        </a:p>
      </dgm:t>
    </dgm:pt>
    <dgm:pt modelId="{775C9019-7CA3-47F1-88E0-62302B049C38}" type="sibTrans" cxnId="{F9BE59CD-2944-4B5A-A803-6E68A12FA7C9}">
      <dgm:prSet/>
      <dgm:spPr/>
      <dgm:t>
        <a:bodyPr/>
        <a:lstStyle/>
        <a:p>
          <a:endParaRPr lang="en-US"/>
        </a:p>
      </dgm:t>
    </dgm:pt>
    <dgm:pt modelId="{48B64E5C-785A-4E11-A4E8-3B5D5DAA0343}">
      <dgm:prSet/>
      <dgm:spPr/>
      <dgm:t>
        <a:bodyPr/>
        <a:lstStyle/>
        <a:p>
          <a:pPr>
            <a:defRPr cap="all"/>
          </a:pPr>
          <a:r>
            <a:rPr lang="tr-TR"/>
            <a:t>*Dersler onlIne olduğunda ders saatleri değişebilir.</a:t>
          </a:r>
          <a:endParaRPr lang="en-US"/>
        </a:p>
      </dgm:t>
    </dgm:pt>
    <dgm:pt modelId="{0D2EC1A8-64B2-460A-8D93-9B7EB36F76A6}" type="parTrans" cxnId="{A37625D4-C664-4967-A788-AAAB1F765D09}">
      <dgm:prSet/>
      <dgm:spPr/>
      <dgm:t>
        <a:bodyPr/>
        <a:lstStyle/>
        <a:p>
          <a:endParaRPr lang="en-US"/>
        </a:p>
      </dgm:t>
    </dgm:pt>
    <dgm:pt modelId="{B49D4BA3-748D-4885-A1C5-D0D96D24F528}" type="sibTrans" cxnId="{A37625D4-C664-4967-A788-AAAB1F765D09}">
      <dgm:prSet/>
      <dgm:spPr/>
      <dgm:t>
        <a:bodyPr/>
        <a:lstStyle/>
        <a:p>
          <a:endParaRPr lang="en-US"/>
        </a:p>
      </dgm:t>
    </dgm:pt>
    <dgm:pt modelId="{449CFCC1-80D4-4AB7-960E-47F6470FD184}" type="pres">
      <dgm:prSet presAssocID="{7E0B1069-DA51-454D-98AC-181A0CF90F6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3833AE5-E9E7-4385-8A01-E6B76C1F8044}" type="pres">
      <dgm:prSet presAssocID="{399F7FD3-1C80-4592-B51F-1D85ED1A6641}" presName="hierRoot1" presStyleCnt="0"/>
      <dgm:spPr/>
    </dgm:pt>
    <dgm:pt modelId="{34DA5E97-72D6-4FF0-83AF-DC73EB520D4B}" type="pres">
      <dgm:prSet presAssocID="{399F7FD3-1C80-4592-B51F-1D85ED1A6641}" presName="composite" presStyleCnt="0"/>
      <dgm:spPr/>
    </dgm:pt>
    <dgm:pt modelId="{1AAB2C3C-6188-4905-A71B-7FFEFF2AD172}" type="pres">
      <dgm:prSet presAssocID="{399F7FD3-1C80-4592-B51F-1D85ED1A6641}" presName="background" presStyleLbl="node0" presStyleIdx="0" presStyleCnt="4"/>
      <dgm:spPr/>
    </dgm:pt>
    <dgm:pt modelId="{7A798827-CDCF-4AC4-BEFA-B024A81ED01F}" type="pres">
      <dgm:prSet presAssocID="{399F7FD3-1C80-4592-B51F-1D85ED1A6641}" presName="text" presStyleLbl="fgAcc0" presStyleIdx="0" presStyleCnt="4">
        <dgm:presLayoutVars>
          <dgm:chPref val="3"/>
        </dgm:presLayoutVars>
      </dgm:prSet>
      <dgm:spPr/>
    </dgm:pt>
    <dgm:pt modelId="{CD5ABA51-524B-4070-9B78-64B72FAB7553}" type="pres">
      <dgm:prSet presAssocID="{399F7FD3-1C80-4592-B51F-1D85ED1A6641}" presName="hierChild2" presStyleCnt="0"/>
      <dgm:spPr/>
    </dgm:pt>
    <dgm:pt modelId="{6B7A0A2A-F0A0-42C6-AA11-303949C4840E}" type="pres">
      <dgm:prSet presAssocID="{BCAD4F2E-36A1-4103-87EF-70DC8C04EE5F}" presName="hierRoot1" presStyleCnt="0"/>
      <dgm:spPr/>
    </dgm:pt>
    <dgm:pt modelId="{2EA8C935-A465-416D-9D11-5AB66ECC835D}" type="pres">
      <dgm:prSet presAssocID="{BCAD4F2E-36A1-4103-87EF-70DC8C04EE5F}" presName="composite" presStyleCnt="0"/>
      <dgm:spPr/>
    </dgm:pt>
    <dgm:pt modelId="{DE330FD5-B141-4A85-8D31-ED0286C765B9}" type="pres">
      <dgm:prSet presAssocID="{BCAD4F2E-36A1-4103-87EF-70DC8C04EE5F}" presName="background" presStyleLbl="node0" presStyleIdx="1" presStyleCnt="4"/>
      <dgm:spPr/>
    </dgm:pt>
    <dgm:pt modelId="{8B9E1C1C-ECFA-4F39-8F35-C662F158383B}" type="pres">
      <dgm:prSet presAssocID="{BCAD4F2E-36A1-4103-87EF-70DC8C04EE5F}" presName="text" presStyleLbl="fgAcc0" presStyleIdx="1" presStyleCnt="4">
        <dgm:presLayoutVars>
          <dgm:chPref val="3"/>
        </dgm:presLayoutVars>
      </dgm:prSet>
      <dgm:spPr/>
    </dgm:pt>
    <dgm:pt modelId="{F1307D3F-031A-44D3-8EB2-8C661F5DF9BE}" type="pres">
      <dgm:prSet presAssocID="{BCAD4F2E-36A1-4103-87EF-70DC8C04EE5F}" presName="hierChild2" presStyleCnt="0"/>
      <dgm:spPr/>
    </dgm:pt>
    <dgm:pt modelId="{0CBC45A5-094C-48B6-A6D4-9649894EE88D}" type="pres">
      <dgm:prSet presAssocID="{251E6442-F284-4236-B681-F56E68956042}" presName="hierRoot1" presStyleCnt="0"/>
      <dgm:spPr/>
    </dgm:pt>
    <dgm:pt modelId="{F2905626-3C27-48D9-8C28-7BD25E0F6215}" type="pres">
      <dgm:prSet presAssocID="{251E6442-F284-4236-B681-F56E68956042}" presName="composite" presStyleCnt="0"/>
      <dgm:spPr/>
    </dgm:pt>
    <dgm:pt modelId="{3F9144B6-2ABF-47A7-AD6C-FC96BB02232D}" type="pres">
      <dgm:prSet presAssocID="{251E6442-F284-4236-B681-F56E68956042}" presName="background" presStyleLbl="node0" presStyleIdx="2" presStyleCnt="4"/>
      <dgm:spPr/>
    </dgm:pt>
    <dgm:pt modelId="{5A81EA7C-3708-4294-8A8A-57D41B789F3C}" type="pres">
      <dgm:prSet presAssocID="{251E6442-F284-4236-B681-F56E68956042}" presName="text" presStyleLbl="fgAcc0" presStyleIdx="2" presStyleCnt="4">
        <dgm:presLayoutVars>
          <dgm:chPref val="3"/>
        </dgm:presLayoutVars>
      </dgm:prSet>
      <dgm:spPr/>
    </dgm:pt>
    <dgm:pt modelId="{504C13FD-57F3-48DD-87CB-C48AE3171FE2}" type="pres">
      <dgm:prSet presAssocID="{251E6442-F284-4236-B681-F56E68956042}" presName="hierChild2" presStyleCnt="0"/>
      <dgm:spPr/>
    </dgm:pt>
    <dgm:pt modelId="{40417179-1EC1-45DE-A81B-393E05F92006}" type="pres">
      <dgm:prSet presAssocID="{48B64E5C-785A-4E11-A4E8-3B5D5DAA0343}" presName="hierRoot1" presStyleCnt="0"/>
      <dgm:spPr/>
    </dgm:pt>
    <dgm:pt modelId="{0AA56353-9E70-4FE8-BBF6-7FEBFCDFA1C4}" type="pres">
      <dgm:prSet presAssocID="{48B64E5C-785A-4E11-A4E8-3B5D5DAA0343}" presName="composite" presStyleCnt="0"/>
      <dgm:spPr/>
    </dgm:pt>
    <dgm:pt modelId="{421139DB-3FE0-43A1-86C4-5CC815C2AEC2}" type="pres">
      <dgm:prSet presAssocID="{48B64E5C-785A-4E11-A4E8-3B5D5DAA0343}" presName="background" presStyleLbl="node0" presStyleIdx="3" presStyleCnt="4"/>
      <dgm:spPr/>
    </dgm:pt>
    <dgm:pt modelId="{3E008E0B-78BA-4806-B4CE-CCE02D5BC06A}" type="pres">
      <dgm:prSet presAssocID="{48B64E5C-785A-4E11-A4E8-3B5D5DAA0343}" presName="text" presStyleLbl="fgAcc0" presStyleIdx="3" presStyleCnt="4">
        <dgm:presLayoutVars>
          <dgm:chPref val="3"/>
        </dgm:presLayoutVars>
      </dgm:prSet>
      <dgm:spPr/>
    </dgm:pt>
    <dgm:pt modelId="{682FC335-BB22-4071-8B22-17F435B0BB6A}" type="pres">
      <dgm:prSet presAssocID="{48B64E5C-785A-4E11-A4E8-3B5D5DAA0343}" presName="hierChild2" presStyleCnt="0"/>
      <dgm:spPr/>
    </dgm:pt>
  </dgm:ptLst>
  <dgm:cxnLst>
    <dgm:cxn modelId="{5B17F925-98CC-414F-A8A2-9FCB1FCFE828}" srcId="{7E0B1069-DA51-454D-98AC-181A0CF90F67}" destId="{BCAD4F2E-36A1-4103-87EF-70DC8C04EE5F}" srcOrd="1" destOrd="0" parTransId="{1FAE00F2-5B5A-4FF2-9640-E95B05F2AA93}" sibTransId="{60820746-36BC-40BD-BE0D-95F1D4A9C3CF}"/>
    <dgm:cxn modelId="{22A70C4A-F39B-4C3A-825F-CD1957B70F9E}" type="presOf" srcId="{399F7FD3-1C80-4592-B51F-1D85ED1A6641}" destId="{7A798827-CDCF-4AC4-BEFA-B024A81ED01F}" srcOrd="0" destOrd="0" presId="urn:microsoft.com/office/officeart/2005/8/layout/hierarchy1"/>
    <dgm:cxn modelId="{18B1B77A-1BFD-45D7-95C2-5A793F02ACB3}" type="presOf" srcId="{251E6442-F284-4236-B681-F56E68956042}" destId="{5A81EA7C-3708-4294-8A8A-57D41B789F3C}" srcOrd="0" destOrd="0" presId="urn:microsoft.com/office/officeart/2005/8/layout/hierarchy1"/>
    <dgm:cxn modelId="{24F748C0-296A-485D-AF09-41C2BB2989AB}" type="presOf" srcId="{BCAD4F2E-36A1-4103-87EF-70DC8C04EE5F}" destId="{8B9E1C1C-ECFA-4F39-8F35-C662F158383B}" srcOrd="0" destOrd="0" presId="urn:microsoft.com/office/officeart/2005/8/layout/hierarchy1"/>
    <dgm:cxn modelId="{55A62EC2-CAE9-425F-8C16-EA40675BD514}" srcId="{7E0B1069-DA51-454D-98AC-181A0CF90F67}" destId="{399F7FD3-1C80-4592-B51F-1D85ED1A6641}" srcOrd="0" destOrd="0" parTransId="{AF7AA59B-1196-4FE5-8BE1-DC11E5957DB8}" sibTransId="{25CC5334-BDFB-43D6-850E-1DB76B315EE2}"/>
    <dgm:cxn modelId="{F9BE59CD-2944-4B5A-A803-6E68A12FA7C9}" srcId="{7E0B1069-DA51-454D-98AC-181A0CF90F67}" destId="{251E6442-F284-4236-B681-F56E68956042}" srcOrd="2" destOrd="0" parTransId="{ED4EEA03-3F79-4476-BCBE-81EBB9915B19}" sibTransId="{775C9019-7CA3-47F1-88E0-62302B049C38}"/>
    <dgm:cxn modelId="{A37625D4-C664-4967-A788-AAAB1F765D09}" srcId="{7E0B1069-DA51-454D-98AC-181A0CF90F67}" destId="{48B64E5C-785A-4E11-A4E8-3B5D5DAA0343}" srcOrd="3" destOrd="0" parTransId="{0D2EC1A8-64B2-460A-8D93-9B7EB36F76A6}" sibTransId="{B49D4BA3-748D-4885-A1C5-D0D96D24F528}"/>
    <dgm:cxn modelId="{B417F8DE-CAFB-4C38-8A5A-CE94E6885DAA}" type="presOf" srcId="{48B64E5C-785A-4E11-A4E8-3B5D5DAA0343}" destId="{3E008E0B-78BA-4806-B4CE-CCE02D5BC06A}" srcOrd="0" destOrd="0" presId="urn:microsoft.com/office/officeart/2005/8/layout/hierarchy1"/>
    <dgm:cxn modelId="{262C8BFF-0AE7-46C3-A7F8-8F4125530CDB}" type="presOf" srcId="{7E0B1069-DA51-454D-98AC-181A0CF90F67}" destId="{449CFCC1-80D4-4AB7-960E-47F6470FD184}" srcOrd="0" destOrd="0" presId="urn:microsoft.com/office/officeart/2005/8/layout/hierarchy1"/>
    <dgm:cxn modelId="{2F5C8D70-536C-4F05-A75C-22F35589B6E8}" type="presParOf" srcId="{449CFCC1-80D4-4AB7-960E-47F6470FD184}" destId="{A3833AE5-E9E7-4385-8A01-E6B76C1F8044}" srcOrd="0" destOrd="0" presId="urn:microsoft.com/office/officeart/2005/8/layout/hierarchy1"/>
    <dgm:cxn modelId="{FA5742B5-5CAB-4E1C-B4E6-E76B0B2C833C}" type="presParOf" srcId="{A3833AE5-E9E7-4385-8A01-E6B76C1F8044}" destId="{34DA5E97-72D6-4FF0-83AF-DC73EB520D4B}" srcOrd="0" destOrd="0" presId="urn:microsoft.com/office/officeart/2005/8/layout/hierarchy1"/>
    <dgm:cxn modelId="{44A1C0D4-A1AF-4B66-854E-D510FD5ED6B4}" type="presParOf" srcId="{34DA5E97-72D6-4FF0-83AF-DC73EB520D4B}" destId="{1AAB2C3C-6188-4905-A71B-7FFEFF2AD172}" srcOrd="0" destOrd="0" presId="urn:microsoft.com/office/officeart/2005/8/layout/hierarchy1"/>
    <dgm:cxn modelId="{A3A88429-4FC0-490A-A379-021B18A99BD5}" type="presParOf" srcId="{34DA5E97-72D6-4FF0-83AF-DC73EB520D4B}" destId="{7A798827-CDCF-4AC4-BEFA-B024A81ED01F}" srcOrd="1" destOrd="0" presId="urn:microsoft.com/office/officeart/2005/8/layout/hierarchy1"/>
    <dgm:cxn modelId="{8A47426B-A3E7-41FA-9B18-FD9001409250}" type="presParOf" srcId="{A3833AE5-E9E7-4385-8A01-E6B76C1F8044}" destId="{CD5ABA51-524B-4070-9B78-64B72FAB7553}" srcOrd="1" destOrd="0" presId="urn:microsoft.com/office/officeart/2005/8/layout/hierarchy1"/>
    <dgm:cxn modelId="{317461D3-B172-44F3-A16A-AFD5F41CC8B3}" type="presParOf" srcId="{449CFCC1-80D4-4AB7-960E-47F6470FD184}" destId="{6B7A0A2A-F0A0-42C6-AA11-303949C4840E}" srcOrd="1" destOrd="0" presId="urn:microsoft.com/office/officeart/2005/8/layout/hierarchy1"/>
    <dgm:cxn modelId="{7AE17433-80B4-4247-8418-8C5D76B47CB8}" type="presParOf" srcId="{6B7A0A2A-F0A0-42C6-AA11-303949C4840E}" destId="{2EA8C935-A465-416D-9D11-5AB66ECC835D}" srcOrd="0" destOrd="0" presId="urn:microsoft.com/office/officeart/2005/8/layout/hierarchy1"/>
    <dgm:cxn modelId="{C34A2170-E593-407D-B093-43110BC29D13}" type="presParOf" srcId="{2EA8C935-A465-416D-9D11-5AB66ECC835D}" destId="{DE330FD5-B141-4A85-8D31-ED0286C765B9}" srcOrd="0" destOrd="0" presId="urn:microsoft.com/office/officeart/2005/8/layout/hierarchy1"/>
    <dgm:cxn modelId="{7F3BC967-A7B8-4E71-817C-EA3B7D4BF29C}" type="presParOf" srcId="{2EA8C935-A465-416D-9D11-5AB66ECC835D}" destId="{8B9E1C1C-ECFA-4F39-8F35-C662F158383B}" srcOrd="1" destOrd="0" presId="urn:microsoft.com/office/officeart/2005/8/layout/hierarchy1"/>
    <dgm:cxn modelId="{2996ABF8-4A12-465A-91F6-6CE49312FFF8}" type="presParOf" srcId="{6B7A0A2A-F0A0-42C6-AA11-303949C4840E}" destId="{F1307D3F-031A-44D3-8EB2-8C661F5DF9BE}" srcOrd="1" destOrd="0" presId="urn:microsoft.com/office/officeart/2005/8/layout/hierarchy1"/>
    <dgm:cxn modelId="{F48EE8D5-D855-49C8-87F2-DE951C14242F}" type="presParOf" srcId="{449CFCC1-80D4-4AB7-960E-47F6470FD184}" destId="{0CBC45A5-094C-48B6-A6D4-9649894EE88D}" srcOrd="2" destOrd="0" presId="urn:microsoft.com/office/officeart/2005/8/layout/hierarchy1"/>
    <dgm:cxn modelId="{44114D67-49E9-434C-8DBF-4539AD420536}" type="presParOf" srcId="{0CBC45A5-094C-48B6-A6D4-9649894EE88D}" destId="{F2905626-3C27-48D9-8C28-7BD25E0F6215}" srcOrd="0" destOrd="0" presId="urn:microsoft.com/office/officeart/2005/8/layout/hierarchy1"/>
    <dgm:cxn modelId="{CFEEBE08-B58E-46F5-901B-9AF680D83D95}" type="presParOf" srcId="{F2905626-3C27-48D9-8C28-7BD25E0F6215}" destId="{3F9144B6-2ABF-47A7-AD6C-FC96BB02232D}" srcOrd="0" destOrd="0" presId="urn:microsoft.com/office/officeart/2005/8/layout/hierarchy1"/>
    <dgm:cxn modelId="{24B52A03-71AA-4EEF-8967-E15EDD58F5B4}" type="presParOf" srcId="{F2905626-3C27-48D9-8C28-7BD25E0F6215}" destId="{5A81EA7C-3708-4294-8A8A-57D41B789F3C}" srcOrd="1" destOrd="0" presId="urn:microsoft.com/office/officeart/2005/8/layout/hierarchy1"/>
    <dgm:cxn modelId="{E3517052-BA88-433D-A41D-17CC14076BF5}" type="presParOf" srcId="{0CBC45A5-094C-48B6-A6D4-9649894EE88D}" destId="{504C13FD-57F3-48DD-87CB-C48AE3171FE2}" srcOrd="1" destOrd="0" presId="urn:microsoft.com/office/officeart/2005/8/layout/hierarchy1"/>
    <dgm:cxn modelId="{BC2577E5-FA28-4D27-B601-12654A8E9A9F}" type="presParOf" srcId="{449CFCC1-80D4-4AB7-960E-47F6470FD184}" destId="{40417179-1EC1-45DE-A81B-393E05F92006}" srcOrd="3" destOrd="0" presId="urn:microsoft.com/office/officeart/2005/8/layout/hierarchy1"/>
    <dgm:cxn modelId="{6D8042B2-2A52-4B72-BE11-37E8E5052975}" type="presParOf" srcId="{40417179-1EC1-45DE-A81B-393E05F92006}" destId="{0AA56353-9E70-4FE8-BBF6-7FEBFCDFA1C4}" srcOrd="0" destOrd="0" presId="urn:microsoft.com/office/officeart/2005/8/layout/hierarchy1"/>
    <dgm:cxn modelId="{DD82E6C9-5945-4C9D-99D2-4C552ABCF744}" type="presParOf" srcId="{0AA56353-9E70-4FE8-BBF6-7FEBFCDFA1C4}" destId="{421139DB-3FE0-43A1-86C4-5CC815C2AEC2}" srcOrd="0" destOrd="0" presId="urn:microsoft.com/office/officeart/2005/8/layout/hierarchy1"/>
    <dgm:cxn modelId="{9A285ADA-4582-470D-B96B-24C7F3152B47}" type="presParOf" srcId="{0AA56353-9E70-4FE8-BBF6-7FEBFCDFA1C4}" destId="{3E008E0B-78BA-4806-B4CE-CCE02D5BC06A}" srcOrd="1" destOrd="0" presId="urn:microsoft.com/office/officeart/2005/8/layout/hierarchy1"/>
    <dgm:cxn modelId="{8D430C9B-C753-4503-9B01-38675C7A77F2}" type="presParOf" srcId="{40417179-1EC1-45DE-A81B-393E05F92006}" destId="{682FC335-BB22-4071-8B22-17F435B0BB6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C0FD5-5FE7-473F-B7B1-70956E74241E}">
      <dsp:nvSpPr>
        <dsp:cNvPr id="0" name=""/>
        <dsp:cNvSpPr/>
      </dsp:nvSpPr>
      <dsp:spPr>
        <a:xfrm>
          <a:off x="735796" y="347495"/>
          <a:ext cx="4685336" cy="4685336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>
        <a:off x="3132010" y="1214282"/>
        <a:ext cx="1729112" cy="1394445"/>
      </dsp:txXfrm>
    </dsp:sp>
    <dsp:sp modelId="{A33117FC-01BC-4E88-A222-231C5B051704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Ölçme ve Değerlendirme</a:t>
          </a:r>
          <a:endParaRPr lang="en-US" sz="2100" kern="1200" dirty="0"/>
        </a:p>
      </dsp:txBody>
      <dsp:txXfrm>
        <a:off x="2964677" y="2971283"/>
        <a:ext cx="1729112" cy="1394445"/>
      </dsp:txXfrm>
    </dsp:sp>
    <dsp:sp modelId="{90DC1725-79F0-4775-A5F4-C63735198FFD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Destek Birimleri</a:t>
          </a:r>
          <a:endParaRPr lang="en-US" sz="2100" kern="1200" dirty="0"/>
        </a:p>
      </dsp:txBody>
      <dsp:txXfrm>
        <a:off x="1068231" y="2971283"/>
        <a:ext cx="1729112" cy="1394445"/>
      </dsp:txXfrm>
    </dsp:sp>
    <dsp:sp modelId="{4046F402-4BF2-418A-BA2E-55D20F96E412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Genel Bölüm Tanıtımı</a:t>
          </a:r>
          <a:endParaRPr lang="en-US" sz="2100" kern="1200" dirty="0"/>
        </a:p>
      </dsp:txBody>
      <dsp:txXfrm>
        <a:off x="1068231" y="1409505"/>
        <a:ext cx="1729112" cy="1394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AD2D9-1E2E-42B2-A203-5EFB278D6978}">
      <dsp:nvSpPr>
        <dsp:cNvPr id="0" name=""/>
        <dsp:cNvSpPr/>
      </dsp:nvSpPr>
      <dsp:spPr>
        <a:xfrm>
          <a:off x="7385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510A7-9A7D-421E-8B9A-C19731B988B3}">
      <dsp:nvSpPr>
        <dsp:cNvPr id="0" name=""/>
        <dsp:cNvSpPr/>
      </dsp:nvSpPr>
      <dsp:spPr>
        <a:xfrm>
          <a:off x="176530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350-400 KELİME VE ÜZERİ AKADEMİK KONULARDA KOMPOZİSYON YAZMAK</a:t>
          </a:r>
          <a:r>
            <a:rPr lang="en-US" sz="1100" kern="1200" dirty="0"/>
            <a:t> (</a:t>
          </a:r>
          <a:r>
            <a:rPr lang="tr-TR" sz="1100" kern="1200" dirty="0"/>
            <a:t>WRITING</a:t>
          </a:r>
          <a:r>
            <a:rPr lang="en-US" sz="1100" kern="1200" dirty="0"/>
            <a:t>)</a:t>
          </a:r>
        </a:p>
      </dsp:txBody>
      <dsp:txXfrm>
        <a:off x="176530" y="2035242"/>
        <a:ext cx="2043787" cy="720000"/>
      </dsp:txXfrm>
    </dsp:sp>
    <dsp:sp modelId="{909A91A4-7E7D-4915-869F-01673284B19C}">
      <dsp:nvSpPr>
        <dsp:cNvPr id="0" name=""/>
        <dsp:cNvSpPr/>
      </dsp:nvSpPr>
      <dsp:spPr>
        <a:xfrm>
          <a:off x="314002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76942-E3E3-4202-85FE-BE2B02D5C5E7}">
      <dsp:nvSpPr>
        <dsp:cNvPr id="0" name=""/>
        <dsp:cNvSpPr/>
      </dsp:nvSpPr>
      <dsp:spPr>
        <a:xfrm>
          <a:off x="25779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SOMUT VE SOYUT KONULARDAKİ AKADEMİK METİNLERİN TEMEL FİKİRLERİNİ ANLAMAK</a:t>
          </a:r>
          <a:r>
            <a:rPr lang="en-US" sz="1100" kern="1200" dirty="0"/>
            <a:t> (</a:t>
          </a:r>
          <a:r>
            <a:rPr lang="tr-TR" sz="1100" kern="1200" dirty="0"/>
            <a:t>READING</a:t>
          </a:r>
          <a:r>
            <a:rPr lang="en-US" sz="1100" kern="1200" dirty="0"/>
            <a:t>)</a:t>
          </a:r>
        </a:p>
      </dsp:txBody>
      <dsp:txXfrm>
        <a:off x="2577981" y="2035242"/>
        <a:ext cx="2043787" cy="720000"/>
      </dsp:txXfrm>
    </dsp:sp>
    <dsp:sp modelId="{F02ACC69-3EA3-4DAE-98C4-5D02FDE0DEF5}">
      <dsp:nvSpPr>
        <dsp:cNvPr id="0" name=""/>
        <dsp:cNvSpPr/>
      </dsp:nvSpPr>
      <dsp:spPr>
        <a:xfrm>
          <a:off x="55414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BE7BB-BB89-4E5C-BC20-B04FC1B17085}">
      <dsp:nvSpPr>
        <dsp:cNvPr id="0" name=""/>
        <dsp:cNvSpPr/>
      </dsp:nvSpPr>
      <dsp:spPr>
        <a:xfrm>
          <a:off x="497943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KENDİ FİKİR VE PLANLARINI İFADE EDEBİLMEK VE HER HANGİ BİR KONU İLE İLGİLİ SUNUM YAPABİLMEK </a:t>
          </a:r>
          <a:r>
            <a:rPr lang="en-US" sz="1100" kern="1200" dirty="0"/>
            <a:t>(</a:t>
          </a:r>
          <a:r>
            <a:rPr lang="tr-TR" sz="1100" kern="1200" dirty="0"/>
            <a:t>SPEAKING</a:t>
          </a:r>
          <a:r>
            <a:rPr lang="en-US" sz="1100" kern="1200" dirty="0"/>
            <a:t>)</a:t>
          </a:r>
        </a:p>
      </dsp:txBody>
      <dsp:txXfrm>
        <a:off x="4979431" y="2035242"/>
        <a:ext cx="2043787" cy="720000"/>
      </dsp:txXfrm>
    </dsp:sp>
    <dsp:sp modelId="{D2080F90-6109-4530-85D1-B9E5E5132BC4}">
      <dsp:nvSpPr>
        <dsp:cNvPr id="0" name=""/>
        <dsp:cNvSpPr/>
      </dsp:nvSpPr>
      <dsp:spPr>
        <a:xfrm>
          <a:off x="7942923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5082C-986D-484F-A23B-78C0053674AB}">
      <dsp:nvSpPr>
        <dsp:cNvPr id="0" name=""/>
        <dsp:cNvSpPr/>
      </dsp:nvSpPr>
      <dsp:spPr>
        <a:xfrm>
          <a:off x="73808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GÜNLÜK KONUŞMA VE AKADEMİK DİLİ ANLAMAK VE CEVAP VEREBİLMEK</a:t>
          </a:r>
          <a:r>
            <a:rPr lang="en-US" sz="1100" kern="1200" dirty="0"/>
            <a:t> (</a:t>
          </a:r>
          <a:r>
            <a:rPr lang="tr-TR" sz="1100" kern="1200" dirty="0"/>
            <a:t>LISTENING</a:t>
          </a:r>
          <a:r>
            <a:rPr lang="en-US" sz="1100" kern="1200" dirty="0"/>
            <a:t>)</a:t>
          </a:r>
        </a:p>
      </dsp:txBody>
      <dsp:txXfrm>
        <a:off x="7380881" y="2035242"/>
        <a:ext cx="2043787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F04B4-BEB6-43A9-948B-FB40AAD20ED0}">
      <dsp:nvSpPr>
        <dsp:cNvPr id="0" name=""/>
        <dsp:cNvSpPr/>
      </dsp:nvSpPr>
      <dsp:spPr>
        <a:xfrm>
          <a:off x="889581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D9DDF-7D85-4BC1-94FB-D6C3338C5A12}">
      <dsp:nvSpPr>
        <dsp:cNvPr id="0" name=""/>
        <dsp:cNvSpPr/>
      </dsp:nvSpPr>
      <dsp:spPr>
        <a:xfrm>
          <a:off x="324576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 dirty="0"/>
            <a:t>FARKLI TÜRDE (PARAGRAF, MAKALE, BAŞVURU, ARAŞTIRMA MAKALESİ,) ÜST DÜZEY YAZMA (WRITING). </a:t>
          </a:r>
          <a:endParaRPr lang="en-US" sz="1300" kern="1200" dirty="0"/>
        </a:p>
      </dsp:txBody>
      <dsp:txXfrm>
        <a:off x="324576" y="2038086"/>
        <a:ext cx="2054564" cy="720000"/>
      </dsp:txXfrm>
    </dsp:sp>
    <dsp:sp modelId="{5F166428-05AC-4779-A8F3-99E197F84FF9}">
      <dsp:nvSpPr>
        <dsp:cNvPr id="0" name=""/>
        <dsp:cNvSpPr/>
      </dsp:nvSpPr>
      <dsp:spPr>
        <a:xfrm>
          <a:off x="3303694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C70A7E-FEB9-4ABB-8F5D-5A9389C3D4F2}">
      <dsp:nvSpPr>
        <dsp:cNvPr id="0" name=""/>
        <dsp:cNvSpPr/>
      </dsp:nvSpPr>
      <dsp:spPr>
        <a:xfrm>
          <a:off x="2738689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 dirty="0"/>
            <a:t>EDEBİ VE BİLİMSEL UZUN VE KARMAŞIK METİNLERİ FARKLI TARZLARDA OLSA DAHİ ANLAMA (READING).</a:t>
          </a:r>
          <a:endParaRPr lang="en-US" sz="1300" kern="1200" dirty="0"/>
        </a:p>
      </dsp:txBody>
      <dsp:txXfrm>
        <a:off x="2738689" y="2038086"/>
        <a:ext cx="2054564" cy="720000"/>
      </dsp:txXfrm>
    </dsp:sp>
    <dsp:sp modelId="{69FEF6EF-2FA5-44DF-B5EC-37C3FDE4D524}">
      <dsp:nvSpPr>
        <dsp:cNvPr id="0" name=""/>
        <dsp:cNvSpPr/>
      </dsp:nvSpPr>
      <dsp:spPr>
        <a:xfrm>
          <a:off x="5717807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0E696D-D06D-415B-A2FF-CBB884F509FD}">
      <dsp:nvSpPr>
        <dsp:cNvPr id="0" name=""/>
        <dsp:cNvSpPr/>
      </dsp:nvSpPr>
      <dsp:spPr>
        <a:xfrm>
          <a:off x="5152802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 dirty="0"/>
            <a:t>KENDİ ALANLARI DIŞINDAKİ KARMAŞIK KONULARDAKİ DERS VE TARTIŞMALARI ANLAMA (LISTENING).</a:t>
          </a:r>
          <a:endParaRPr lang="en-US" sz="1300" kern="1200" dirty="0"/>
        </a:p>
      </dsp:txBody>
      <dsp:txXfrm>
        <a:off x="5152802" y="2038086"/>
        <a:ext cx="2054564" cy="720000"/>
      </dsp:txXfrm>
    </dsp:sp>
    <dsp:sp modelId="{20D57006-A8A2-40AB-8B09-BE33CA364A08}">
      <dsp:nvSpPr>
        <dsp:cNvPr id="0" name=""/>
        <dsp:cNvSpPr/>
      </dsp:nvSpPr>
      <dsp:spPr>
        <a:xfrm>
          <a:off x="8131920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7BCB3-1212-469B-9523-39AFA3ED221A}">
      <dsp:nvSpPr>
        <dsp:cNvPr id="0" name=""/>
        <dsp:cNvSpPr/>
      </dsp:nvSpPr>
      <dsp:spPr>
        <a:xfrm>
          <a:off x="7566915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 dirty="0"/>
            <a:t>AKICI VE SPONTANE ŞEKİLDE KENDİLERİNİ İFADE EDEBİLİRLER VE SUNUM YAPABİLME (SPEAKING).</a:t>
          </a:r>
          <a:endParaRPr lang="en-US" sz="1300" kern="1200" dirty="0"/>
        </a:p>
      </dsp:txBody>
      <dsp:txXfrm>
        <a:off x="7566915" y="2038086"/>
        <a:ext cx="2054564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C0FD5-5FE7-473F-B7B1-70956E74241E}">
      <dsp:nvSpPr>
        <dsp:cNvPr id="0" name=""/>
        <dsp:cNvSpPr/>
      </dsp:nvSpPr>
      <dsp:spPr>
        <a:xfrm>
          <a:off x="735796" y="347495"/>
          <a:ext cx="4685336" cy="4685336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8 hafta</a:t>
          </a:r>
          <a:endParaRPr lang="en-US" sz="2500" kern="1200" dirty="0"/>
        </a:p>
      </dsp:txBody>
      <dsp:txXfrm>
        <a:off x="3132010" y="1214282"/>
        <a:ext cx="1729112" cy="1394445"/>
      </dsp:txXfrm>
    </dsp:sp>
    <dsp:sp modelId="{A33117FC-01BC-4E88-A222-231C5B051704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Richmond / Yaz Okulu</a:t>
          </a:r>
          <a:endParaRPr lang="en-US" sz="2500" kern="1200" dirty="0"/>
        </a:p>
      </dsp:txBody>
      <dsp:txXfrm>
        <a:off x="2964677" y="2971283"/>
        <a:ext cx="1729112" cy="1394445"/>
      </dsp:txXfrm>
    </dsp:sp>
    <dsp:sp modelId="{90DC1725-79F0-4775-A5F4-C63735198FFD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1. ve 3. Modülden sonra 1 hafta ara </a:t>
          </a:r>
          <a:endParaRPr lang="en-US" sz="2500" kern="1200" dirty="0"/>
        </a:p>
      </dsp:txBody>
      <dsp:txXfrm>
        <a:off x="1068231" y="2971283"/>
        <a:ext cx="1729112" cy="1394445"/>
      </dsp:txXfrm>
    </dsp:sp>
    <dsp:sp modelId="{4046F402-4BF2-418A-BA2E-55D20F96E412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4</a:t>
          </a:r>
          <a:r>
            <a:rPr lang="tr-TR" sz="2500" kern="1200" baseline="0" dirty="0"/>
            <a:t> Modül</a:t>
          </a:r>
          <a:endParaRPr lang="en-US" sz="2500" kern="1200" dirty="0"/>
        </a:p>
      </dsp:txBody>
      <dsp:txXfrm>
        <a:off x="1068231" y="1409505"/>
        <a:ext cx="1729112" cy="13944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285E6-0814-4E95-88D6-21E0917D5E31}">
      <dsp:nvSpPr>
        <dsp:cNvPr id="0" name=""/>
        <dsp:cNvSpPr/>
      </dsp:nvSpPr>
      <dsp:spPr>
        <a:xfrm>
          <a:off x="436236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D4F42-DD49-4425-A6B6-00EA3A6B1AEF}">
      <dsp:nvSpPr>
        <dsp:cNvPr id="0" name=""/>
        <dsp:cNvSpPr/>
      </dsp:nvSpPr>
      <dsp:spPr>
        <a:xfrm>
          <a:off x="9878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/>
            <a:t>READING (OKUMA)         30 p</a:t>
          </a:r>
          <a:endParaRPr lang="en-US" sz="1800" kern="1200" dirty="0"/>
        </a:p>
      </dsp:txBody>
      <dsp:txXfrm>
        <a:off x="9878" y="1415325"/>
        <a:ext cx="1550390" cy="763082"/>
      </dsp:txXfrm>
    </dsp:sp>
    <dsp:sp modelId="{A470ECA6-4682-4876-976D-9F20ED8571B5}">
      <dsp:nvSpPr>
        <dsp:cNvPr id="0" name=""/>
        <dsp:cNvSpPr/>
      </dsp:nvSpPr>
      <dsp:spPr>
        <a:xfrm>
          <a:off x="2257945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F5B854-6DD8-4E80-B668-D115008797B4}">
      <dsp:nvSpPr>
        <dsp:cNvPr id="0" name=""/>
        <dsp:cNvSpPr/>
      </dsp:nvSpPr>
      <dsp:spPr>
        <a:xfrm>
          <a:off x="1831587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WHILE LISTENING (DİNLERKEN CEVAPLAMA) 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1831587" y="1415325"/>
        <a:ext cx="1550390" cy="763082"/>
      </dsp:txXfrm>
    </dsp:sp>
    <dsp:sp modelId="{EF477BD8-2F23-4230-8171-E38241C6EEBD}">
      <dsp:nvSpPr>
        <dsp:cNvPr id="0" name=""/>
        <dsp:cNvSpPr/>
      </dsp:nvSpPr>
      <dsp:spPr>
        <a:xfrm>
          <a:off x="4079654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FF030-022A-40DB-AA74-9FCB5407D9CF}">
      <dsp:nvSpPr>
        <dsp:cNvPr id="0" name=""/>
        <dsp:cNvSpPr/>
      </dsp:nvSpPr>
      <dsp:spPr>
        <a:xfrm>
          <a:off x="3653296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NOTE TAKING (NOT ALARAK CEVAPLAMA) 15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3653296" y="1415325"/>
        <a:ext cx="1550390" cy="763082"/>
      </dsp:txXfrm>
    </dsp:sp>
    <dsp:sp modelId="{8D2DED81-5575-4415-83F1-D69E1D5AB295}">
      <dsp:nvSpPr>
        <dsp:cNvPr id="0" name=""/>
        <dsp:cNvSpPr/>
      </dsp:nvSpPr>
      <dsp:spPr>
        <a:xfrm>
          <a:off x="5901363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13E79-A3B3-43D8-89DB-BA036802E583}">
      <dsp:nvSpPr>
        <dsp:cNvPr id="0" name=""/>
        <dsp:cNvSpPr/>
      </dsp:nvSpPr>
      <dsp:spPr>
        <a:xfrm>
          <a:off x="5475005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SPEAKING (KONUŞMA)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5475005" y="1415325"/>
        <a:ext cx="1550390" cy="763082"/>
      </dsp:txXfrm>
    </dsp:sp>
    <dsp:sp modelId="{1F94A2DB-5E1B-47D3-9D05-BE46714D415F}">
      <dsp:nvSpPr>
        <dsp:cNvPr id="0" name=""/>
        <dsp:cNvSpPr/>
      </dsp:nvSpPr>
      <dsp:spPr>
        <a:xfrm>
          <a:off x="7723072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95BF1-D738-435F-9F65-8612F9372AD1}">
      <dsp:nvSpPr>
        <dsp:cNvPr id="0" name=""/>
        <dsp:cNvSpPr/>
      </dsp:nvSpPr>
      <dsp:spPr>
        <a:xfrm>
          <a:off x="7296714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WRITING (YAZMA)	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 35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7296714" y="1415325"/>
        <a:ext cx="1550390" cy="763082"/>
      </dsp:txXfrm>
    </dsp:sp>
    <dsp:sp modelId="{F193DFCC-2B86-4F3F-B9BF-D562E3A40176}">
      <dsp:nvSpPr>
        <dsp:cNvPr id="0" name=""/>
        <dsp:cNvSpPr/>
      </dsp:nvSpPr>
      <dsp:spPr>
        <a:xfrm>
          <a:off x="4079654" y="2566005"/>
          <a:ext cx="697675" cy="69767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AD2D1-FA15-4844-9F66-34CE2A1F0F50}">
      <dsp:nvSpPr>
        <dsp:cNvPr id="0" name=""/>
        <dsp:cNvSpPr/>
      </dsp:nvSpPr>
      <dsp:spPr>
        <a:xfrm>
          <a:off x="0" y="3557221"/>
          <a:ext cx="8856978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1" kern="1200" dirty="0"/>
            <a:t>YETERLİK SINAVININ %40’I VE MODÜL ORTALAMASININ %60’I ALINARAK GEÇME NOTU HESAPLANIR; 60 VE ÜZERİ NOT ALANLAR BAŞARILI SAYILIR.</a:t>
          </a:r>
          <a:endParaRPr lang="en-US" sz="2100" kern="1200" dirty="0"/>
        </a:p>
      </dsp:txBody>
      <dsp:txXfrm>
        <a:off x="0" y="3557221"/>
        <a:ext cx="8856978" cy="7630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C0A54-577D-4872-82F1-E5E149D18F67}">
      <dsp:nvSpPr>
        <dsp:cNvPr id="0" name=""/>
        <dsp:cNvSpPr/>
      </dsp:nvSpPr>
      <dsp:spPr>
        <a:xfrm>
          <a:off x="0" y="680"/>
          <a:ext cx="6506304" cy="1593279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4B6571-EFA1-4BDF-954B-A4BFC930759E}">
      <dsp:nvSpPr>
        <dsp:cNvPr id="0" name=""/>
        <dsp:cNvSpPr/>
      </dsp:nvSpPr>
      <dsp:spPr>
        <a:xfrm>
          <a:off x="481967" y="359168"/>
          <a:ext cx="876303" cy="8763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575A7-FF3A-4E46-B937-FE647C1888CE}">
      <dsp:nvSpPr>
        <dsp:cNvPr id="0" name=""/>
        <dsp:cNvSpPr/>
      </dsp:nvSpPr>
      <dsp:spPr>
        <a:xfrm>
          <a:off x="1840237" y="680"/>
          <a:ext cx="4666066" cy="1593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2" tIns="168622" rIns="168622" bIns="16862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/>
            <a:t>4 MODÜL ORTALAMASI </a:t>
          </a:r>
          <a:r>
            <a:rPr lang="tr-TR" sz="1700" b="1" u="sng" kern="1200"/>
            <a:t>85 VE ÜSTÜ</a:t>
          </a:r>
          <a:r>
            <a:rPr lang="tr-TR" sz="1700" b="1" kern="1200"/>
            <a:t> OLANLAR (HER MODÜLDE BAŞARILI OLARAK) YETERLİK SINAVINA KATILMAKSIZIN YIL SONUNDA DİREK FAKÜLTELERİNDEKİ BÖLÜMLERİNE GEÇERLER. </a:t>
          </a:r>
          <a:endParaRPr lang="en-US" sz="1700" kern="1200"/>
        </a:p>
      </dsp:txBody>
      <dsp:txXfrm>
        <a:off x="1840237" y="680"/>
        <a:ext cx="4666066" cy="1593279"/>
      </dsp:txXfrm>
    </dsp:sp>
    <dsp:sp modelId="{530A80D5-9235-43F3-AFA8-7651542AEA8C}">
      <dsp:nvSpPr>
        <dsp:cNvPr id="0" name=""/>
        <dsp:cNvSpPr/>
      </dsp:nvSpPr>
      <dsp:spPr>
        <a:xfrm>
          <a:off x="0" y="1992280"/>
          <a:ext cx="6506304" cy="159327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B09223-7386-4002-A830-A8C3F4C5D8CA}">
      <dsp:nvSpPr>
        <dsp:cNvPr id="0" name=""/>
        <dsp:cNvSpPr/>
      </dsp:nvSpPr>
      <dsp:spPr>
        <a:xfrm>
          <a:off x="481967" y="2350768"/>
          <a:ext cx="876303" cy="8763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7371F7-51DE-4837-B43F-6FBD45DAD4D4}">
      <dsp:nvSpPr>
        <dsp:cNvPr id="0" name=""/>
        <dsp:cNvSpPr/>
      </dsp:nvSpPr>
      <dsp:spPr>
        <a:xfrm>
          <a:off x="1840237" y="1992280"/>
          <a:ext cx="4666066" cy="1593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2" tIns="168622" rIns="168622" bIns="16862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/>
            <a:t>BU ÖZEL DURUM </a:t>
          </a:r>
          <a:r>
            <a:rPr lang="tr-TR" sz="1700" b="1" u="sng" kern="1200"/>
            <a:t>EDINBURGH, PETERBOROUGH VE ADDINGTON </a:t>
          </a:r>
          <a:r>
            <a:rPr lang="tr-TR" sz="1700" b="1" kern="1200"/>
            <a:t>SINIFLARI İÇİN GEÇERLİDİR.</a:t>
          </a:r>
          <a:endParaRPr lang="en-US" sz="1700" kern="1200"/>
        </a:p>
      </dsp:txBody>
      <dsp:txXfrm>
        <a:off x="1840237" y="1992280"/>
        <a:ext cx="4666066" cy="1593279"/>
      </dsp:txXfrm>
    </dsp:sp>
    <dsp:sp modelId="{AC3A40A1-34D4-49D7-9160-969359C125F0}">
      <dsp:nvSpPr>
        <dsp:cNvPr id="0" name=""/>
        <dsp:cNvSpPr/>
      </dsp:nvSpPr>
      <dsp:spPr>
        <a:xfrm>
          <a:off x="0" y="3983879"/>
          <a:ext cx="6506304" cy="1593279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8038A2-1D53-4844-8755-972257D38047}">
      <dsp:nvSpPr>
        <dsp:cNvPr id="0" name=""/>
        <dsp:cNvSpPr/>
      </dsp:nvSpPr>
      <dsp:spPr>
        <a:xfrm>
          <a:off x="481967" y="4342367"/>
          <a:ext cx="876303" cy="87630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451EE-F7A1-4784-9B17-E2DAFD43A4E2}">
      <dsp:nvSpPr>
        <dsp:cNvPr id="0" name=""/>
        <dsp:cNvSpPr/>
      </dsp:nvSpPr>
      <dsp:spPr>
        <a:xfrm>
          <a:off x="1840237" y="3983879"/>
          <a:ext cx="4666066" cy="1593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2" tIns="168622" rIns="168622" bIns="16862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u="sng" kern="1200"/>
            <a:t>BRIGHTON</a:t>
          </a:r>
          <a:r>
            <a:rPr lang="tr-TR" sz="1700" b="1" kern="1200"/>
            <a:t> ÖĞRENCİLERİ BU HAKKA SAHİP DEĞİLLERDİR.</a:t>
          </a:r>
          <a:endParaRPr lang="en-US" sz="1700" kern="1200"/>
        </a:p>
      </dsp:txBody>
      <dsp:txXfrm>
        <a:off x="1840237" y="3983879"/>
        <a:ext cx="4666066" cy="15932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C8EDE1-BDCB-4E33-B135-116F6A912F16}">
      <dsp:nvSpPr>
        <dsp:cNvPr id="0" name=""/>
        <dsp:cNvSpPr/>
      </dsp:nvSpPr>
      <dsp:spPr>
        <a:xfrm>
          <a:off x="0" y="62259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ÖĞRENCİ TEMSİLCİLERİ</a:t>
          </a:r>
          <a:endParaRPr lang="en-US" sz="2600" kern="1200"/>
        </a:p>
      </dsp:txBody>
      <dsp:txXfrm>
        <a:off x="0" y="62259"/>
        <a:ext cx="2659139" cy="1595483"/>
      </dsp:txXfrm>
    </dsp:sp>
    <dsp:sp modelId="{5315E86C-B5C1-4212-B8D6-DB521281C38D}">
      <dsp:nvSpPr>
        <dsp:cNvPr id="0" name=""/>
        <dsp:cNvSpPr/>
      </dsp:nvSpPr>
      <dsp:spPr>
        <a:xfrm>
          <a:off x="2925053" y="62259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DANIŞMAN ÖĞRETİM GÖREVLİSİ</a:t>
          </a:r>
          <a:endParaRPr lang="en-US" sz="2600" kern="1200"/>
        </a:p>
      </dsp:txBody>
      <dsp:txXfrm>
        <a:off x="2925053" y="62259"/>
        <a:ext cx="2659139" cy="1595483"/>
      </dsp:txXfrm>
    </dsp:sp>
    <dsp:sp modelId="{58965F13-DA7C-4A4C-8B5E-50A9828EFC9B}">
      <dsp:nvSpPr>
        <dsp:cNvPr id="0" name=""/>
        <dsp:cNvSpPr/>
      </dsp:nvSpPr>
      <dsp:spPr>
        <a:xfrm>
          <a:off x="5850107" y="62259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YABANCI</a:t>
          </a:r>
          <a:r>
            <a:rPr lang="tr-TR" sz="2600" kern="1200" baseline="0"/>
            <a:t> ÖĞRENCİ TEMSİLCİSİ VE DANIŞMANI</a:t>
          </a:r>
          <a:endParaRPr lang="en-US" sz="2600" kern="1200"/>
        </a:p>
      </dsp:txBody>
      <dsp:txXfrm>
        <a:off x="5850107" y="62259"/>
        <a:ext cx="2659139" cy="1595483"/>
      </dsp:txXfrm>
    </dsp:sp>
    <dsp:sp modelId="{54EBD839-F266-4966-875F-395B50993665}">
      <dsp:nvSpPr>
        <dsp:cNvPr id="0" name=""/>
        <dsp:cNvSpPr/>
      </dsp:nvSpPr>
      <dsp:spPr>
        <a:xfrm>
          <a:off x="0" y="1923656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ENGELLİ</a:t>
          </a:r>
          <a:r>
            <a:rPr lang="tr-TR" sz="2600" kern="1200" baseline="0"/>
            <a:t> ÖĞRENCİ BİRİMİ</a:t>
          </a:r>
          <a:endParaRPr lang="en-US" sz="2600" kern="1200"/>
        </a:p>
      </dsp:txBody>
      <dsp:txXfrm>
        <a:off x="0" y="1923656"/>
        <a:ext cx="2659139" cy="1595483"/>
      </dsp:txXfrm>
    </dsp:sp>
    <dsp:sp modelId="{27786853-7E36-4C44-BFDD-ADED97D9C8E0}">
      <dsp:nvSpPr>
        <dsp:cNvPr id="0" name=""/>
        <dsp:cNvSpPr/>
      </dsp:nvSpPr>
      <dsp:spPr>
        <a:xfrm>
          <a:off x="2925053" y="1923656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WISHBOXES</a:t>
          </a:r>
          <a:endParaRPr lang="en-US" sz="2600" kern="1200"/>
        </a:p>
      </dsp:txBody>
      <dsp:txXfrm>
        <a:off x="2925053" y="1923656"/>
        <a:ext cx="2659139" cy="1595483"/>
      </dsp:txXfrm>
    </dsp:sp>
    <dsp:sp modelId="{C9132B7D-DAAB-442D-B149-69DAA4701E70}">
      <dsp:nvSpPr>
        <dsp:cNvPr id="0" name=""/>
        <dsp:cNvSpPr/>
      </dsp:nvSpPr>
      <dsp:spPr>
        <a:xfrm>
          <a:off x="5850107" y="1923656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/>
            <a:t>Psikolojik Danışmanlık ve Rehberlik Merkezi (PDRM)</a:t>
          </a:r>
          <a:endParaRPr lang="en-US" sz="2600" kern="1200"/>
        </a:p>
      </dsp:txBody>
      <dsp:txXfrm>
        <a:off x="5850107" y="1923656"/>
        <a:ext cx="2659139" cy="15954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B2C3C-6188-4905-A71B-7FFEFF2AD172}">
      <dsp:nvSpPr>
        <dsp:cNvPr id="0" name=""/>
        <dsp:cNvSpPr/>
      </dsp:nvSpPr>
      <dsp:spPr>
        <a:xfrm>
          <a:off x="2812" y="1047042"/>
          <a:ext cx="2008376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98827-CDCF-4AC4-BEFA-B024A81ED01F}">
      <dsp:nvSpPr>
        <dsp:cNvPr id="0" name=""/>
        <dsp:cNvSpPr/>
      </dsp:nvSpPr>
      <dsp:spPr>
        <a:xfrm>
          <a:off x="225965" y="1259038"/>
          <a:ext cx="2008376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b="1" kern="1200" dirty="0"/>
            <a:t>09:10– 1</a:t>
          </a:r>
          <a:r>
            <a:rPr lang="en-US" sz="1700" b="1" kern="1200" dirty="0"/>
            <a:t>6:0</a:t>
          </a:r>
          <a:r>
            <a:rPr lang="tr-TR" sz="1700" b="1" kern="1200" dirty="0"/>
            <a:t>0</a:t>
          </a:r>
          <a:endParaRPr lang="en-US" sz="1700" kern="1200" dirty="0"/>
        </a:p>
      </dsp:txBody>
      <dsp:txXfrm>
        <a:off x="263318" y="1296391"/>
        <a:ext cx="1933670" cy="1200612"/>
      </dsp:txXfrm>
    </dsp:sp>
    <dsp:sp modelId="{DE330FD5-B141-4A85-8D31-ED0286C765B9}">
      <dsp:nvSpPr>
        <dsp:cNvPr id="0" name=""/>
        <dsp:cNvSpPr/>
      </dsp:nvSpPr>
      <dsp:spPr>
        <a:xfrm>
          <a:off x="2457494" y="1047042"/>
          <a:ext cx="2008376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E1C1C-ECFA-4F39-8F35-C662F158383B}">
      <dsp:nvSpPr>
        <dsp:cNvPr id="0" name=""/>
        <dsp:cNvSpPr/>
      </dsp:nvSpPr>
      <dsp:spPr>
        <a:xfrm>
          <a:off x="2680647" y="1259038"/>
          <a:ext cx="2008376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 dirty="0"/>
            <a:t>1 DERS 50 DK’DIR.</a:t>
          </a:r>
          <a:endParaRPr lang="en-US" sz="1700" kern="1200" dirty="0"/>
        </a:p>
      </dsp:txBody>
      <dsp:txXfrm>
        <a:off x="2718000" y="1296391"/>
        <a:ext cx="1933670" cy="1200612"/>
      </dsp:txXfrm>
    </dsp:sp>
    <dsp:sp modelId="{3F9144B6-2ABF-47A7-AD6C-FC96BB02232D}">
      <dsp:nvSpPr>
        <dsp:cNvPr id="0" name=""/>
        <dsp:cNvSpPr/>
      </dsp:nvSpPr>
      <dsp:spPr>
        <a:xfrm>
          <a:off x="4912176" y="1047042"/>
          <a:ext cx="2008376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1EA7C-3708-4294-8A8A-57D41B789F3C}">
      <dsp:nvSpPr>
        <dsp:cNvPr id="0" name=""/>
        <dsp:cNvSpPr/>
      </dsp:nvSpPr>
      <dsp:spPr>
        <a:xfrm>
          <a:off x="5135329" y="1259038"/>
          <a:ext cx="2008376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 dirty="0" err="1"/>
            <a:t>LearnIng</a:t>
          </a:r>
          <a:r>
            <a:rPr lang="tr-TR" sz="1700" kern="1200" dirty="0"/>
            <a:t> Center / </a:t>
          </a:r>
          <a:r>
            <a:rPr lang="tr-TR" sz="1700" kern="1200" dirty="0" err="1"/>
            <a:t>WrItIng</a:t>
          </a:r>
          <a:r>
            <a:rPr lang="tr-TR" sz="1700" kern="1200" dirty="0"/>
            <a:t> Center / </a:t>
          </a:r>
          <a:r>
            <a:rPr lang="tr-TR" sz="1700" kern="1200" dirty="0" err="1"/>
            <a:t>SpeakIng</a:t>
          </a:r>
          <a:r>
            <a:rPr lang="tr-TR" sz="1700" kern="1200" dirty="0"/>
            <a:t> Club dahil</a:t>
          </a:r>
          <a:endParaRPr lang="en-US" sz="1700" kern="1200" dirty="0"/>
        </a:p>
      </dsp:txBody>
      <dsp:txXfrm>
        <a:off x="5172682" y="1296391"/>
        <a:ext cx="1933670" cy="1200612"/>
      </dsp:txXfrm>
    </dsp:sp>
    <dsp:sp modelId="{421139DB-3FE0-43A1-86C4-5CC815C2AEC2}">
      <dsp:nvSpPr>
        <dsp:cNvPr id="0" name=""/>
        <dsp:cNvSpPr/>
      </dsp:nvSpPr>
      <dsp:spPr>
        <a:xfrm>
          <a:off x="7366858" y="1047042"/>
          <a:ext cx="2008376" cy="1275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008E0B-78BA-4806-B4CE-CCE02D5BC06A}">
      <dsp:nvSpPr>
        <dsp:cNvPr id="0" name=""/>
        <dsp:cNvSpPr/>
      </dsp:nvSpPr>
      <dsp:spPr>
        <a:xfrm>
          <a:off x="7590011" y="1259038"/>
          <a:ext cx="2008376" cy="1275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/>
            <a:t>*Dersler onlIne olduğunda ders saatleri değişebilir.</a:t>
          </a:r>
          <a:endParaRPr lang="en-US" sz="1700" kern="1200"/>
        </a:p>
      </dsp:txBody>
      <dsp:txXfrm>
        <a:off x="7627364" y="1296391"/>
        <a:ext cx="1933670" cy="1200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0.20469</cdr:x>
      <cdr:y>0.34053</cdr:y>
    </cdr:from>
    <cdr:to>
      <cdr:x>0.36047</cdr:x>
      <cdr:y>0.65947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1247800" y="1383928"/>
          <a:ext cx="949605" cy="12961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0.08679</cdr:x>
      <cdr:y>0.32223</cdr:y>
    </cdr:from>
    <cdr:to>
      <cdr:x>0.28529</cdr:x>
      <cdr:y>0.49941</cdr:y>
    </cdr:to>
    <cdr:sp macro="" textlink="">
      <cdr:nvSpPr>
        <cdr:cNvPr id="3" name="Metin kutusu 2"/>
        <cdr:cNvSpPr txBox="1"/>
      </cdr:nvSpPr>
      <cdr:spPr>
        <a:xfrm xmlns:a="http://schemas.openxmlformats.org/drawingml/2006/main">
          <a:off x="491139" y="1409920"/>
          <a:ext cx="1123356" cy="7752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800" dirty="0">
              <a:latin typeface="Aharoni" pitchFamily="2" charset="-79"/>
              <a:cs typeface="Aharoni" pitchFamily="2" charset="-79"/>
            </a:rPr>
            <a:t>EMA % 40</a:t>
          </a:r>
        </a:p>
      </cdr:txBody>
    </cdr:sp>
  </cdr:relSizeAnchor>
  <cdr:relSizeAnchor xmlns:cdr="http://schemas.openxmlformats.org/drawingml/2006/chartDrawing">
    <cdr:from>
      <cdr:x>0.38009</cdr:x>
      <cdr:y>0.69109</cdr:y>
    </cdr:from>
    <cdr:to>
      <cdr:x>0.53009</cdr:x>
      <cdr:y>0.91609</cdr:y>
    </cdr:to>
    <cdr:sp macro="" textlink="">
      <cdr:nvSpPr>
        <cdr:cNvPr id="4" name="Metin kutusu 3"/>
        <cdr:cNvSpPr txBox="1"/>
      </cdr:nvSpPr>
      <cdr:spPr>
        <a:xfrm xmlns:a="http://schemas.openxmlformats.org/drawingml/2006/main">
          <a:off x="3202252" y="3394879"/>
          <a:ext cx="1263740" cy="1105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400" dirty="0">
              <a:latin typeface="Aharoni" pitchFamily="2" charset="-79"/>
              <a:cs typeface="Aharoni" pitchFamily="2" charset="-79"/>
            </a:rPr>
            <a:t>IMA  </a:t>
          </a:r>
        </a:p>
        <a:p xmlns:a="http://schemas.openxmlformats.org/drawingml/2006/main">
          <a:r>
            <a:rPr lang="tr-TR" sz="2400" dirty="0">
              <a:latin typeface="Aharoni" pitchFamily="2" charset="-79"/>
              <a:cs typeface="Aharoni" pitchFamily="2" charset="-79"/>
            </a:rPr>
            <a:t>%30</a:t>
          </a:r>
          <a:endParaRPr lang="tr-TR" sz="2800" dirty="0">
            <a:latin typeface="Aharoni" pitchFamily="2" charset="-79"/>
            <a:cs typeface="Aharoni" pitchFamily="2" charset="-79"/>
          </a:endParaRPr>
        </a:p>
      </cdr:txBody>
    </cdr:sp>
  </cdr:relSizeAnchor>
  <cdr:relSizeAnchor xmlns:cdr="http://schemas.openxmlformats.org/drawingml/2006/chartDrawing">
    <cdr:from>
      <cdr:x>0.3789</cdr:x>
      <cdr:y>0.04195</cdr:y>
    </cdr:from>
    <cdr:to>
      <cdr:x>0.5289</cdr:x>
      <cdr:y>0.26695</cdr:y>
    </cdr:to>
    <cdr:sp macro="" textlink="">
      <cdr:nvSpPr>
        <cdr:cNvPr id="5" name="Metin kutusu 4"/>
        <cdr:cNvSpPr txBox="1"/>
      </cdr:nvSpPr>
      <cdr:spPr>
        <a:xfrm xmlns:a="http://schemas.openxmlformats.org/drawingml/2006/main">
          <a:off x="2144304" y="183531"/>
          <a:ext cx="848883" cy="984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800" dirty="0">
              <a:latin typeface="Aharoni" pitchFamily="2" charset="-79"/>
              <a:cs typeface="Aharoni" pitchFamily="2" charset="-79"/>
            </a:rPr>
            <a:t>T A</a:t>
          </a:r>
        </a:p>
        <a:p xmlns:a="http://schemas.openxmlformats.org/drawingml/2006/main">
          <a:r>
            <a:rPr lang="tr-TR" sz="2800" dirty="0">
              <a:latin typeface="Aharoni" pitchFamily="2" charset="-79"/>
              <a:cs typeface="Aharoni" pitchFamily="2" charset="-79"/>
            </a:rPr>
            <a:t> % 10</a:t>
          </a:r>
        </a:p>
      </cdr:txBody>
    </cdr:sp>
  </cdr:relSizeAnchor>
  <cdr:relSizeAnchor xmlns:cdr="http://schemas.openxmlformats.org/drawingml/2006/chartDrawing">
    <cdr:from>
      <cdr:x>0.55147</cdr:x>
      <cdr:y>0.25241</cdr:y>
    </cdr:from>
    <cdr:to>
      <cdr:x>0.67108</cdr:x>
      <cdr:y>0.35502</cdr:y>
    </cdr:to>
    <cdr:sp macro="" textlink="">
      <cdr:nvSpPr>
        <cdr:cNvPr id="10" name="Dikdörtgen 9"/>
        <cdr:cNvSpPr/>
      </cdr:nvSpPr>
      <cdr:spPr>
        <a:xfrm xmlns:a="http://schemas.openxmlformats.org/drawingml/2006/main">
          <a:off x="3984104" y="1239912"/>
          <a:ext cx="864096" cy="5040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0.52882</cdr:x>
      <cdr:y>0.35191</cdr:y>
    </cdr:from>
    <cdr:to>
      <cdr:x>0.66835</cdr:x>
      <cdr:y>0.62873</cdr:y>
    </cdr:to>
    <cdr:sp macro="" textlink="">
      <cdr:nvSpPr>
        <cdr:cNvPr id="11" name="Dikdörtgen 10"/>
        <cdr:cNvSpPr/>
      </cdr:nvSpPr>
      <cdr:spPr>
        <a:xfrm xmlns:a="http://schemas.openxmlformats.org/drawingml/2006/main">
          <a:off x="2992738" y="1539799"/>
          <a:ext cx="789631" cy="12112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2800" b="1" dirty="0">
              <a:solidFill>
                <a:schemeClr val="tx1"/>
              </a:solidFill>
              <a:latin typeface="Aharoni" pitchFamily="2" charset="-79"/>
              <a:cs typeface="Aharoni" pitchFamily="2" charset="-79"/>
            </a:rPr>
            <a:t> Q</a:t>
          </a:r>
        </a:p>
        <a:p xmlns:a="http://schemas.openxmlformats.org/drawingml/2006/main">
          <a:r>
            <a:rPr lang="tr-TR" sz="2800" b="1" dirty="0">
              <a:solidFill>
                <a:schemeClr val="tx1"/>
              </a:solidFill>
              <a:latin typeface="Aharoni" pitchFamily="2" charset="-79"/>
              <a:cs typeface="Aharoni" pitchFamily="2" charset="-79"/>
            </a:rPr>
            <a:t>%20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A3C98-0D92-4E55-AE8B-2F9CAD866030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03A7A-AE6B-4CBA-A04C-092969F78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184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F9746-29CF-4BEE-8D89-2391B62707A4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807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F9746-29CF-4BEE-8D89-2391B62707A4}" type="slidenum">
              <a:rPr lang="tr-TR" smtClean="0"/>
              <a:pPr/>
              <a:t>30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A03A7A-AE6B-4CBA-A04C-092969F7881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139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A03A7A-AE6B-4CBA-A04C-092969F7881A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26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92161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042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505394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600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5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78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19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9607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663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5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0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719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&#214;&#287;renciNo@toros.edu.t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0.svg"/><Relationship Id="rId7" Type="http://schemas.openxmlformats.org/officeDocument/2006/relationships/diagramColors" Target="../diagrams/colors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lms.toros.edu.tr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203350001@toros.edu.tr" TargetMode="External"/><Relationship Id="rId2" Type="http://schemas.openxmlformats.org/officeDocument/2006/relationships/hyperlink" Target="https://lms.toros.edu.tr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B1DDFE-5FA4-4619-ABF7-D3C9E357F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4186" y="634028"/>
            <a:ext cx="3355942" cy="3732835"/>
          </a:xfrm>
        </p:spPr>
        <p:txBody>
          <a:bodyPr>
            <a:normAutofit/>
          </a:bodyPr>
          <a:lstStyle/>
          <a:p>
            <a:endParaRPr lang="en-GB" sz="600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BB4AFDE-267E-44D0-9873-4ECDF50E9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274" y="4436462"/>
            <a:ext cx="4780854" cy="1794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tr-TR" sz="2100" b="1" dirty="0"/>
              <a:t>TOROS ÜNİVERSİTESİ </a:t>
            </a:r>
          </a:p>
          <a:p>
            <a:pPr>
              <a:spcAft>
                <a:spcPts val="600"/>
              </a:spcAft>
            </a:pPr>
            <a:r>
              <a:rPr lang="tr-TR" sz="2100" b="1" dirty="0"/>
              <a:t>YABANCI DİLLER BÖLÜMÜ</a:t>
            </a:r>
          </a:p>
          <a:p>
            <a:pPr>
              <a:spcAft>
                <a:spcPts val="600"/>
              </a:spcAft>
            </a:pPr>
            <a:r>
              <a:rPr lang="tr-TR" sz="2100" b="1"/>
              <a:t>2022-2023 </a:t>
            </a:r>
            <a:r>
              <a:rPr lang="tr-TR" sz="2100" b="1" dirty="0"/>
              <a:t>ORYANTASYON</a:t>
            </a:r>
          </a:p>
          <a:p>
            <a:pPr>
              <a:spcAft>
                <a:spcPts val="600"/>
              </a:spcAft>
            </a:pPr>
            <a:endParaRPr lang="en-GB" sz="21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63BBCDD-6342-44F5-A9AA-D182E0DA8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879" y="1340841"/>
            <a:ext cx="4375510" cy="437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03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anchor="ctr">
            <a:normAutofit/>
          </a:bodyPr>
          <a:lstStyle/>
          <a:p>
            <a:r>
              <a:rPr lang="tr-TR" dirty="0"/>
              <a:t>AMAÇLAR</a:t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A069D185-9D1C-4D6F-AFD4-FC06B423A6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9536283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2134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5B92A91-3AB8-4B70-9336-7F0C2B4C8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dirty="0"/>
              <a:t>İLETİŞİM</a:t>
            </a:r>
            <a:endParaRPr lang="en-GB" sz="28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445D18A-69F3-41F3-AAC1-60EC544B127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275" y="1488268"/>
            <a:ext cx="6900380" cy="3881464"/>
          </a:xfrm>
          <a:prstGeom prst="rect">
            <a:avLst/>
          </a:prstGeom>
          <a:noFill/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F166A4-4A0D-48CD-B571-3FAE745D6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u="sng" dirty="0"/>
              <a:t>Web Sitesi</a:t>
            </a:r>
          </a:p>
          <a:p>
            <a:pPr marL="0" indent="0">
              <a:buNone/>
            </a:pPr>
            <a:endParaRPr lang="tr-TR" sz="1600" b="1" u="sng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tr-TR" sz="1600" b="1" u="sng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tr-TR" sz="1600" b="1" u="sng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tr-TR" sz="1600" b="1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Toros Üniversitesi Resmi Mail Adresi</a:t>
            </a:r>
          </a:p>
          <a:p>
            <a:r>
              <a:rPr lang="tr-TR" sz="1600" b="1" dirty="0">
                <a:hlinkClick r:id="rId3"/>
              </a:rPr>
              <a:t>ÖğrenciNo@toros.edu.tr</a:t>
            </a:r>
            <a:endParaRPr lang="tr-TR" sz="1600" b="1" dirty="0"/>
          </a:p>
          <a:p>
            <a:pPr marL="0" indent="0">
              <a:buNone/>
            </a:pPr>
            <a:endParaRPr lang="tr-TR" sz="1600" b="1" u="sng" dirty="0"/>
          </a:p>
          <a:p>
            <a:pPr marL="0" indent="0">
              <a:buNone/>
            </a:pPr>
            <a:endParaRPr lang="tr-TR" sz="1600" b="1" u="sng" dirty="0"/>
          </a:p>
          <a:p>
            <a:endParaRPr lang="tr-TR" sz="1600" b="1" dirty="0"/>
          </a:p>
          <a:p>
            <a:endParaRPr lang="tr-TR" sz="1600" b="1" dirty="0"/>
          </a:p>
          <a:p>
            <a:endParaRPr lang="tr-TR" sz="1600" b="1" dirty="0"/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36637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ULUSLARARASI AKREDİTASYON </a:t>
            </a:r>
          </a:p>
        </p:txBody>
      </p:sp>
      <p:pic>
        <p:nvPicPr>
          <p:cNvPr id="1028" name="Picture 4" descr="C:\Users\HAZIRLIK\Desktop\logo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289" y="643467"/>
            <a:ext cx="2688966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5100824" y="2286000"/>
            <a:ext cx="6176776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384048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Franklin Gothic Book" panose="020B0503020102020204" pitchFamily="34" charset="0"/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TOROS ÜNİVERSİTESİ YABANCI DİLLER BÖLÜMÜ (TUFL) PEARSON ASSURED TARAFINDAN AKREDİTE EDİLMİŞTİR.</a:t>
            </a:r>
          </a:p>
        </p:txBody>
      </p:sp>
      <p:pic>
        <p:nvPicPr>
          <p:cNvPr id="2050" name="Picture 2" descr="ZBEÜ Yabancı Diller Yüksekokulumuz Birleşik Krallık&amp;#39;ta yeterlilikler,… -  Yabancı Diller Yüksekokulu">
            <a:extLst>
              <a:ext uri="{FF2B5EF4-FFF2-40B4-BE49-F238E27FC236}">
                <a16:creationId xmlns:a16="http://schemas.microsoft.com/office/drawing/2014/main" id="{6CD44DB4-032F-462F-AFE2-E06DD20F6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151" y="3194136"/>
            <a:ext cx="7200122" cy="317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117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34AEFD-D1C4-4750-B62A-53E727D24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764" y="1327355"/>
            <a:ext cx="3559425" cy="4482564"/>
          </a:xfrm>
        </p:spPr>
        <p:txBody>
          <a:bodyPr>
            <a:normAutofit/>
          </a:bodyPr>
          <a:lstStyle/>
          <a:p>
            <a:r>
              <a:rPr lang="tr-TR" sz="6000" dirty="0"/>
              <a:t>SEVİYE GRUPLARI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17285C-94B2-48DF-9B44-36C2486EB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0123" y="1327355"/>
            <a:ext cx="4872677" cy="5037933"/>
          </a:xfrm>
        </p:spPr>
        <p:txBody>
          <a:bodyPr>
            <a:noAutofit/>
          </a:bodyPr>
          <a:lstStyle/>
          <a:p>
            <a:r>
              <a:rPr lang="tr-TR" sz="2500" dirty="0"/>
              <a:t>A1/A2 	BEGINNER/ELEMENTARY	</a:t>
            </a:r>
          </a:p>
          <a:p>
            <a:r>
              <a:rPr lang="tr-TR" sz="2500" dirty="0"/>
              <a:t>B1		</a:t>
            </a:r>
          </a:p>
          <a:p>
            <a:pPr marL="0" indent="0">
              <a:buNone/>
            </a:pPr>
            <a:r>
              <a:rPr lang="tr-TR" sz="2500" dirty="0"/>
              <a:t>	PRE-INTERMEDIATE</a:t>
            </a:r>
          </a:p>
          <a:p>
            <a:r>
              <a:rPr lang="tr-TR" sz="2500" dirty="0"/>
              <a:t>B1+		INTERMEDIATE		</a:t>
            </a:r>
          </a:p>
          <a:p>
            <a:r>
              <a:rPr lang="tr-TR" sz="2500" dirty="0"/>
              <a:t>B2		</a:t>
            </a:r>
          </a:p>
          <a:p>
            <a:pPr marL="0" indent="0">
              <a:buNone/>
            </a:pPr>
            <a:r>
              <a:rPr lang="tr-TR" sz="2500" dirty="0"/>
              <a:t>	UPPER-INTERMEDIATE </a:t>
            </a:r>
          </a:p>
          <a:p>
            <a:r>
              <a:rPr lang="tr-TR" sz="2500" dirty="0"/>
              <a:t>C1</a:t>
            </a:r>
          </a:p>
          <a:p>
            <a:pPr marL="0" indent="0">
              <a:buNone/>
            </a:pPr>
            <a:r>
              <a:rPr lang="tr-TR" sz="2500" dirty="0"/>
              <a:t>	ADVANCED 			         (MÜTERCİM ve TERCÜMANLIK)						</a:t>
            </a:r>
          </a:p>
        </p:txBody>
      </p:sp>
    </p:spTree>
    <p:extLst>
      <p:ext uri="{BB962C8B-B14F-4D97-AF65-F5344CB8AC3E}">
        <p14:creationId xmlns:p14="http://schemas.microsoft.com/office/powerpoint/2010/main" val="3411561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34AEFD-D1C4-4750-B62A-53E727D24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764" y="1327355"/>
            <a:ext cx="3559425" cy="4482564"/>
          </a:xfrm>
        </p:spPr>
        <p:txBody>
          <a:bodyPr>
            <a:normAutofit/>
          </a:bodyPr>
          <a:lstStyle/>
          <a:p>
            <a:r>
              <a:rPr lang="tr-TR" sz="6000" dirty="0"/>
              <a:t>SINIFLAR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17285C-94B2-48DF-9B44-36C2486EB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437" y="1327355"/>
            <a:ext cx="5779363" cy="5037933"/>
          </a:xfrm>
        </p:spPr>
        <p:txBody>
          <a:bodyPr>
            <a:noAutofit/>
          </a:bodyPr>
          <a:lstStyle/>
          <a:p>
            <a:r>
              <a:rPr lang="tr-TR" sz="2500" dirty="0"/>
              <a:t>BRIGHTON	 (BEGINNER)</a:t>
            </a:r>
          </a:p>
          <a:p>
            <a:r>
              <a:rPr lang="tr-TR" sz="2500" dirty="0"/>
              <a:t>EDINBURGH (ELEMENTARY)</a:t>
            </a:r>
          </a:p>
          <a:p>
            <a:r>
              <a:rPr lang="tr-TR" sz="2500" dirty="0"/>
              <a:t>PETERBOROUGH (PRE-INTERMEDIATE)</a:t>
            </a:r>
          </a:p>
          <a:p>
            <a:pPr marL="0" indent="0">
              <a:buNone/>
            </a:pPr>
            <a:endParaRPr lang="tr-TR" sz="2500" dirty="0"/>
          </a:p>
          <a:p>
            <a:r>
              <a:rPr lang="tr-TR" sz="2500" dirty="0"/>
              <a:t>RICHMOND (REPEAT)</a:t>
            </a:r>
          </a:p>
          <a:p>
            <a:pPr marL="0" indent="0">
              <a:buNone/>
            </a:pPr>
            <a:endParaRPr lang="tr-TR" sz="2500" dirty="0"/>
          </a:p>
          <a:p>
            <a:r>
              <a:rPr lang="tr-TR" sz="2500" dirty="0"/>
              <a:t>ADDINGTON (ADVANCED)</a:t>
            </a:r>
          </a:p>
          <a:p>
            <a:pPr marL="0" indent="0">
              <a:buNone/>
            </a:pPr>
            <a:endParaRPr lang="tr-TR" sz="2500" dirty="0"/>
          </a:p>
          <a:p>
            <a:pPr marL="0" indent="0">
              <a:buNone/>
            </a:pPr>
            <a:r>
              <a:rPr lang="tr-TR" sz="2500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1545144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400" b="1" dirty="0"/>
              <a:t>BAŞARI HEDEFLERİ </a:t>
            </a:r>
            <a:br>
              <a:rPr lang="tr-TR" sz="3400" b="1" dirty="0"/>
            </a:br>
            <a:r>
              <a:rPr lang="tr-TR" sz="3400" b="1" dirty="0"/>
              <a:t>B2-  UPPER-INTERMEDIATE (ÜST ORTA SEVİYE)</a:t>
            </a:r>
            <a:br>
              <a:rPr lang="tr-TR" sz="3400" b="1" dirty="0"/>
            </a:br>
            <a:endParaRPr lang="tr-TR" sz="3400" b="1" dirty="0"/>
          </a:p>
        </p:txBody>
      </p:sp>
      <p:graphicFrame>
        <p:nvGraphicFramePr>
          <p:cNvPr id="14" name="İçerik Yer Tutucusu 2">
            <a:extLst>
              <a:ext uri="{FF2B5EF4-FFF2-40B4-BE49-F238E27FC236}">
                <a16:creationId xmlns:a16="http://schemas.microsoft.com/office/drawing/2014/main" id="{690610AB-C35F-4773-B8B0-98820EF189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085196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5041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85800"/>
            <a:ext cx="10905066" cy="1485900"/>
          </a:xfrm>
          <a:noFill/>
        </p:spPr>
        <p:txBody>
          <a:bodyPr>
            <a:normAutofit/>
          </a:bodyPr>
          <a:lstStyle/>
          <a:p>
            <a:r>
              <a:rPr lang="tr-TR" sz="3400" b="1" dirty="0"/>
              <a:t>BAŞARI HEDEFLERİ (MÜTERCİM ve TERCÜMANLIK)</a:t>
            </a:r>
            <a:br>
              <a:rPr lang="tr-TR" sz="3400" b="1" dirty="0"/>
            </a:br>
            <a:r>
              <a:rPr lang="tr-TR" sz="3400" b="1" dirty="0"/>
              <a:t>C1 –ADVANCED (ÜST DÜZEY)</a:t>
            </a:r>
            <a:br>
              <a:rPr lang="tr-TR" sz="3400" dirty="0"/>
            </a:br>
            <a:endParaRPr lang="tr-TR" sz="3400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63437BC2-BCD8-41AE-ABF4-8343B295CE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235345"/>
              </p:ext>
            </p:extLst>
          </p:nvPr>
        </p:nvGraphicFramePr>
        <p:xfrm>
          <a:off x="1122972" y="2286000"/>
          <a:ext cx="9946056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458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anchor="ctr">
            <a:normAutofit/>
          </a:bodyPr>
          <a:lstStyle/>
          <a:p>
            <a:r>
              <a:rPr lang="tr-TR" dirty="0"/>
              <a:t>MODÜLER SİSTEM</a:t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A069D185-9D1C-4D6F-AFD4-FC06B423A6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801680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1555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8640"/>
            <a:ext cx="9144000" cy="108012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r-TR" sz="4400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MODÜL</a:t>
            </a:r>
            <a:r>
              <a:rPr lang="en-US" sz="4400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ER SİSTEM</a:t>
            </a:r>
            <a:endParaRPr lang="tr-TR" sz="4400" cap="all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4761759" y="1735976"/>
            <a:ext cx="2717988" cy="1864842"/>
          </a:xfrm>
          <a:prstGeom prst="rightArrow">
            <a:avLst>
              <a:gd name="adj1" fmla="val 46886"/>
              <a:gd name="adj2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rmAutofit fontScale="77500" lnSpcReduction="20000"/>
          </a:bodyPr>
          <a:lstStyle/>
          <a:p>
            <a:endParaRPr lang="tr-TR" sz="1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7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MODÜL 2 – A2 / B1 </a:t>
            </a:r>
          </a:p>
          <a:p>
            <a:r>
              <a:rPr lang="tr-TR" sz="17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PRE-INTERMEDIATE</a:t>
            </a:r>
          </a:p>
          <a:p>
            <a:endParaRPr lang="tr-TR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2E4586D-BBD8-4689-A544-AC26A20852DA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6" name="Sağ Ok 5"/>
          <p:cNvSpPr/>
          <p:nvPr/>
        </p:nvSpPr>
        <p:spPr>
          <a:xfrm>
            <a:off x="1986302" y="1924674"/>
            <a:ext cx="2525452" cy="1692188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MODÜL 1 – A1 / A2 </a:t>
            </a:r>
          </a:p>
          <a:p>
            <a:r>
              <a:rPr lang="tr-TR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BEGINNER / ELEMENTARY </a:t>
            </a:r>
          </a:p>
        </p:txBody>
      </p:sp>
      <p:sp>
        <p:nvSpPr>
          <p:cNvPr id="15" name="İçerik Yer Tutucusu 13"/>
          <p:cNvSpPr txBox="1">
            <a:spLocks/>
          </p:cNvSpPr>
          <p:nvPr/>
        </p:nvSpPr>
        <p:spPr>
          <a:xfrm>
            <a:off x="7680177" y="1735976"/>
            <a:ext cx="2736303" cy="188088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MODÜL 3 – B1 / B1+ </a:t>
            </a:r>
          </a:p>
          <a:p>
            <a:pPr marL="0" indent="0">
              <a:buNone/>
            </a:pPr>
            <a:r>
              <a:rPr lang="tr-TR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INTERMEDIATE</a:t>
            </a:r>
          </a:p>
        </p:txBody>
      </p:sp>
      <p:sp>
        <p:nvSpPr>
          <p:cNvPr id="16" name="İçerik Yer Tutucusu 13"/>
          <p:cNvSpPr txBox="1">
            <a:spLocks/>
          </p:cNvSpPr>
          <p:nvPr/>
        </p:nvSpPr>
        <p:spPr>
          <a:xfrm>
            <a:off x="2021858" y="3616863"/>
            <a:ext cx="2850006" cy="1612338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MODÜL 4 – B2 </a:t>
            </a:r>
          </a:p>
          <a:p>
            <a:pPr marL="0" indent="0">
              <a:buNone/>
            </a:pPr>
            <a:r>
              <a:rPr lang="tr-TR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UPPER-INTERMEDIATE</a:t>
            </a:r>
          </a:p>
        </p:txBody>
      </p:sp>
      <p:sp>
        <p:nvSpPr>
          <p:cNvPr id="17" name="İçerik Yer Tutucusu 13"/>
          <p:cNvSpPr txBox="1">
            <a:spLocks/>
          </p:cNvSpPr>
          <p:nvPr/>
        </p:nvSpPr>
        <p:spPr>
          <a:xfrm>
            <a:off x="5087888" y="3616863"/>
            <a:ext cx="3168352" cy="1815589"/>
          </a:xfrm>
          <a:prstGeom prst="rightArrow">
            <a:avLst/>
          </a:prstGeom>
          <a:solidFill>
            <a:schemeClr val="accent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YETERLİK SINAVI </a:t>
            </a:r>
            <a:br>
              <a:rPr lang="tr-TR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(TUPEX)</a:t>
            </a:r>
          </a:p>
        </p:txBody>
      </p:sp>
      <p:sp>
        <p:nvSpPr>
          <p:cNvPr id="21" name="Dikdörtgen 20"/>
          <p:cNvSpPr/>
          <p:nvPr/>
        </p:nvSpPr>
        <p:spPr>
          <a:xfrm>
            <a:off x="8112224" y="4005064"/>
            <a:ext cx="25557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BAŞARI </a:t>
            </a:r>
            <a:r>
              <a:rPr lang="tr-T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</a:t>
            </a:r>
            <a:endParaRPr lang="tr-TR" sz="5400" b="1" cap="all" dirty="0">
              <a:ln/>
              <a:solidFill>
                <a:schemeClr val="accent2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77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28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51" name="Rectangle 32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Modül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sonu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notu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bel</a:t>
            </a:r>
            <a:r>
              <a:rPr lang="tr-TR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İ</a:t>
            </a:r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rleme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s</a:t>
            </a:r>
            <a:r>
              <a:rPr lang="tr-TR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İ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stem</a:t>
            </a:r>
            <a:r>
              <a:rPr lang="tr-TR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İ</a:t>
            </a:r>
            <a:endParaRPr lang="en-US" sz="4700" b="1" cap="all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2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5" name="Metin kutusu 1"/>
          <p:cNvSpPr txBox="1"/>
          <p:nvPr/>
        </p:nvSpPr>
        <p:spPr>
          <a:xfrm>
            <a:off x="5161392" y="3903599"/>
            <a:ext cx="1188132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tr-TR" sz="3200" b="1"/>
              <a:t> </a:t>
            </a:r>
          </a:p>
        </p:txBody>
      </p:sp>
      <p:sp>
        <p:nvSpPr>
          <p:cNvPr id="8" name="Metin kutusu 1"/>
          <p:cNvSpPr txBox="1"/>
          <p:nvPr/>
        </p:nvSpPr>
        <p:spPr>
          <a:xfrm>
            <a:off x="4664842" y="1463046"/>
            <a:ext cx="1161129" cy="7418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tr-TR" sz="3200" b="1"/>
              <a:t> </a:t>
            </a:r>
          </a:p>
        </p:txBody>
      </p:sp>
      <p:graphicFrame>
        <p:nvGraphicFramePr>
          <p:cNvPr id="9" name="Grafik 8"/>
          <p:cNvGraphicFramePr/>
          <p:nvPr>
            <p:extLst>
              <p:ext uri="{D42A27DB-BD31-4B8C-83A1-F6EECF244321}">
                <p14:modId xmlns:p14="http://schemas.microsoft.com/office/powerpoint/2010/main" val="2286721850"/>
              </p:ext>
            </p:extLst>
          </p:nvPr>
        </p:nvGraphicFramePr>
        <p:xfrm>
          <a:off x="1379023" y="1340841"/>
          <a:ext cx="5659222" cy="4375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837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9576" y="160338"/>
            <a:ext cx="8808913" cy="892399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r-TR" sz="4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Modül   ağırlıkları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142599"/>
              </p:ext>
            </p:extLst>
          </p:nvPr>
        </p:nvGraphicFramePr>
        <p:xfrm>
          <a:off x="1971274" y="2035100"/>
          <a:ext cx="8493409" cy="278780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2103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4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2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56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</a:t>
                      </a:r>
                      <a:r>
                        <a:rPr lang="tr-TR" sz="26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 2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 3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 4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2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%20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%25</a:t>
                      </a: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%25</a:t>
                      </a: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%30</a:t>
                      </a: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586D-BBD8-4689-A544-AC26A20852DA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5" name="AutoShape 2" descr="Image result for terazi resmi indir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Image result for terazi resmi indir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Terazi, Adalet, Denge, Hukuk, Yargıç, Ağırlık, Ölçek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412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365760"/>
            <a:ext cx="8640960" cy="54864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r-TR" sz="4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ÖLÇME VE DEĞERLENDİRME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68760"/>
            <a:ext cx="8686800" cy="5055840"/>
          </a:xfrm>
        </p:spPr>
        <p:txBody>
          <a:bodyPr>
            <a:normAutofit/>
          </a:bodyPr>
          <a:lstStyle/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ÖĞRETMEN DEĞERLENDİRMESİ (TA)       %10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KISA SÜRELİ SINAVLAR (QUIZZES)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%20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MODÜL İÇİ SINAVI (IMA)                                %30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MODÜL SONU SINAVI  (EMA)                         %40</a:t>
            </a: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r-TR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r-TR" sz="32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 YIL SONU BAŞARI NOTU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2248836" y="3429000"/>
            <a:ext cx="3519377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YIL SONU NOTU </a:t>
            </a: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(4 MODÜLÜN ORTALAMASI) %60</a:t>
            </a:r>
          </a:p>
          <a:p>
            <a:pPr algn="ctr"/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6618335" y="3382834"/>
            <a:ext cx="3199543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tr-TR" sz="2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YETERLİK</a:t>
            </a: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SINAVI %40 </a:t>
            </a: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5724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7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ÖĞRETMEN DEĞERLENDİRME 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%1</a:t>
            </a:r>
            <a: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(TEACHER ASSESSMENT)</a:t>
            </a:r>
            <a:br>
              <a:rPr lang="en-US" sz="29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endParaRPr lang="en-US" sz="29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1041" y="318490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tr-TR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360860"/>
              </p:ext>
            </p:extLst>
          </p:nvPr>
        </p:nvGraphicFramePr>
        <p:xfrm>
          <a:off x="1379023" y="2794910"/>
          <a:ext cx="5659223" cy="1467372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1600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73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a) DERSE KATILIM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b) ÖDEV / ONLINE ÖDEV</a:t>
                      </a:r>
                      <a:r>
                        <a:rPr lang="en-US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/ </a:t>
                      </a:r>
                      <a:r>
                        <a:rPr lang="tr-TR" sz="1500" b="0" i="0" cap="none" spc="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GÜNLÜK / PORTFOLYO</a:t>
                      </a: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c) SINIF İÇİ KISA SÜRELİ SINAVLAR</a:t>
                      </a: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89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7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ÖĞRETMEN DEĞERLENDİRME</a:t>
            </a:r>
            <a:br>
              <a:rPr lang="tr-TR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tr-TR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USE OF ENGLISH</a:t>
            </a:r>
            <a:r>
              <a:rPr lang="en-US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%1</a:t>
            </a:r>
            <a: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(TEACHER ASSESSMENT)</a:t>
            </a:r>
            <a:br>
              <a:rPr lang="en-US" sz="29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endParaRPr lang="en-US" sz="29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1041" y="318490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tr-TR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8287932"/>
              </p:ext>
            </p:extLst>
          </p:nvPr>
        </p:nvGraphicFramePr>
        <p:xfrm>
          <a:off x="1379023" y="2794910"/>
          <a:ext cx="5659223" cy="1467372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2891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73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a) 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DERSE KATILIM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b) 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ÖDEV / ONLINE ÖDEV</a:t>
                      </a: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79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ikdörtgen 2"/>
          <p:cNvSpPr/>
          <p:nvPr/>
        </p:nvSpPr>
        <p:spPr>
          <a:xfrm>
            <a:off x="8471424" y="1110882"/>
            <a:ext cx="3053039" cy="10608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YIL SONU NOTU</a:t>
            </a:r>
            <a:endParaRPr lang="en-US" sz="28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BA9B756-89B9-4948-BBF0-A89729313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32" y="640080"/>
            <a:ext cx="5909065" cy="5577840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8471423" y="2286000"/>
            <a:ext cx="3053039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 b="1" dirty="0">
                <a:solidFill>
                  <a:schemeClr val="tx2"/>
                </a:solidFill>
              </a:rPr>
              <a:t>PROFICIENCY EXAM</a:t>
            </a:r>
            <a:r>
              <a:rPr lang="tr-TR" sz="1600" b="1" dirty="0">
                <a:solidFill>
                  <a:schemeClr val="tx2"/>
                </a:solidFill>
              </a:rPr>
              <a:t> (TUPEX) </a:t>
            </a:r>
            <a:r>
              <a:rPr lang="en-US" sz="1600" b="1" dirty="0">
                <a:solidFill>
                  <a:schemeClr val="tx2"/>
                </a:solidFill>
              </a:rPr>
              <a:t>%40   </a:t>
            </a:r>
            <a:endParaRPr lang="tr-TR" sz="1600" b="1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tr-TR" sz="1600" b="1" dirty="0">
                <a:solidFill>
                  <a:schemeClr val="tx2"/>
                </a:solidFill>
              </a:rPr>
              <a:t>		</a:t>
            </a:r>
            <a:r>
              <a:rPr lang="en-US" sz="1600" b="1" dirty="0">
                <a:solidFill>
                  <a:schemeClr val="tx2"/>
                </a:solidFill>
              </a:rPr>
              <a:t>+   </a:t>
            </a:r>
            <a:endParaRPr lang="tr-TR" sz="1600" b="1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 b="1" dirty="0">
                <a:solidFill>
                  <a:schemeClr val="tx2"/>
                </a:solidFill>
              </a:rPr>
              <a:t>MODÜL SONU ORTALAMALARI (AĞIRLIKLARINA GÖRE 4 MODÜLÜN ORTALAMASI)  %60 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en-US" sz="1600" b="1" dirty="0">
              <a:solidFill>
                <a:schemeClr val="tx2"/>
              </a:solidFill>
            </a:endParaRP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ACAFF144-F7E6-4D66-905A-F632F91092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166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614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03512" y="116632"/>
            <a:ext cx="8784976" cy="1080120"/>
          </a:xfrm>
        </p:spPr>
        <p:txBody>
          <a:bodyPr>
            <a:noAutofit/>
          </a:bodyPr>
          <a:lstStyle/>
          <a:p>
            <a:pPr algn="ctr"/>
            <a:r>
              <a:rPr lang="tr-TR" sz="44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TUPEX </a:t>
            </a:r>
            <a:br>
              <a:rPr lang="tr-TR" sz="44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4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(YETERLİK SINAVI) </a:t>
            </a:r>
            <a:endParaRPr 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6305119C-AFCF-4DFD-AC04-0B4469A3E8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187516"/>
              </p:ext>
            </p:extLst>
          </p:nvPr>
        </p:nvGraphicFramePr>
        <p:xfrm>
          <a:off x="1703512" y="1492898"/>
          <a:ext cx="8856984" cy="4744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586D-BBD8-4689-A544-AC26A20852DA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846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anchor="ctr">
            <a:normAutofit/>
          </a:bodyPr>
          <a:lstStyle/>
          <a:p>
            <a:pPr algn="ctr"/>
            <a:r>
              <a:rPr lang="tr-TR" sz="4100" b="1" cap="all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ÖZEL DURUMLAR</a:t>
            </a:r>
            <a:endParaRPr lang="en-GB" sz="4100" b="1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18</a:t>
            </a:fld>
            <a:endParaRPr lang="tr-TR"/>
          </a:p>
        </p:txBody>
      </p:sp>
      <p:graphicFrame>
        <p:nvGraphicFramePr>
          <p:cNvPr id="6" name="1 İçerik Yer Tutucusu">
            <a:extLst>
              <a:ext uri="{FF2B5EF4-FFF2-40B4-BE49-F238E27FC236}">
                <a16:creationId xmlns:a16="http://schemas.microsoft.com/office/drawing/2014/main" id="{E8113BF3-A57B-4591-883C-D32710F2F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075313"/>
              </p:ext>
            </p:extLst>
          </p:nvPr>
        </p:nvGraphicFramePr>
        <p:xfrm>
          <a:off x="4901472" y="639705"/>
          <a:ext cx="6506304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tr-TR" sz="4200" cap="all" dirty="0"/>
              <a:t>DANIŞMAN ÖĞRETİM GÖREVLİLERİ</a:t>
            </a:r>
            <a:br>
              <a:rPr lang="en-US" sz="4200" cap="all" dirty="0"/>
            </a:br>
            <a:endParaRPr lang="en-US" sz="4200" cap="all" dirty="0"/>
          </a:p>
        </p:txBody>
      </p:sp>
      <p:sp>
        <p:nvSpPr>
          <p:cNvPr id="47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DDB73D2-29CB-4644-D2D5-F96EB2BDD1BA}"/>
              </a:ext>
            </a:extLst>
          </p:cNvPr>
          <p:cNvSpPr txBox="1"/>
          <p:nvPr/>
        </p:nvSpPr>
        <p:spPr>
          <a:xfrm>
            <a:off x="1544715" y="1447060"/>
            <a:ext cx="475843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A1 FUNDA AZNİK</a:t>
            </a:r>
          </a:p>
          <a:p>
            <a:br>
              <a:rPr lang="tr-TR" dirty="0"/>
            </a:br>
            <a:r>
              <a:rPr lang="tr-TR" dirty="0"/>
              <a:t>A2 DENİZ AYDIN</a:t>
            </a:r>
          </a:p>
          <a:p>
            <a:endParaRPr lang="tr-TR" dirty="0"/>
          </a:p>
          <a:p>
            <a:r>
              <a:rPr lang="tr-TR" dirty="0"/>
              <a:t>P1 ESİN APÇİN</a:t>
            </a:r>
          </a:p>
          <a:p>
            <a:endParaRPr lang="tr-TR" dirty="0"/>
          </a:p>
          <a:p>
            <a:r>
              <a:rPr lang="tr-TR" dirty="0"/>
              <a:t>E1 İSA EROĞLU</a:t>
            </a:r>
          </a:p>
          <a:p>
            <a:endParaRPr lang="tr-TR" dirty="0"/>
          </a:p>
          <a:p>
            <a:r>
              <a:rPr lang="tr-TR" dirty="0"/>
              <a:t>E2 EBRU GÜVENÇ</a:t>
            </a:r>
          </a:p>
          <a:p>
            <a:endParaRPr lang="tr-TR" dirty="0"/>
          </a:p>
          <a:p>
            <a:r>
              <a:rPr lang="tr-TR" dirty="0"/>
              <a:t>B1 CANSU KALKAN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9920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cap="all"/>
              <a:t>SINIF TEMSİLCİLERİ</a:t>
            </a:r>
            <a:br>
              <a:rPr lang="en-US" sz="4200" cap="all"/>
            </a:br>
            <a:endParaRPr lang="en-US" sz="4200" cap="all"/>
          </a:p>
        </p:txBody>
      </p:sp>
      <p:sp>
        <p:nvSpPr>
          <p:cNvPr id="47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29" name="İçerik Yer Tutucusu 28" descr="Ofis işçi dişi düz dolguyla">
            <a:extLst>
              <a:ext uri="{FF2B5EF4-FFF2-40B4-BE49-F238E27FC236}">
                <a16:creationId xmlns:a16="http://schemas.microsoft.com/office/drawing/2014/main" id="{E5FFDB48-4D37-556C-7E9C-75B530FAA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2011" y="1340840"/>
            <a:ext cx="2743200" cy="2743200"/>
          </a:xfrm>
          <a:prstGeom prst="rect">
            <a:avLst/>
          </a:prstGeom>
        </p:spPr>
      </p:pic>
      <p:pic>
        <p:nvPicPr>
          <p:cNvPr id="33" name="Grafik 32" descr="Office çalışanı erkek düz dolguyla">
            <a:extLst>
              <a:ext uri="{FF2B5EF4-FFF2-40B4-BE49-F238E27FC236}">
                <a16:creationId xmlns:a16="http://schemas.microsoft.com/office/drawing/2014/main" id="{DB4DD3B0-6211-1096-594C-68F9AD646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2056" y="2973151"/>
            <a:ext cx="2743200" cy="2743200"/>
          </a:xfrm>
          <a:prstGeom prst="rect">
            <a:avLst/>
          </a:prstGeom>
        </p:spPr>
      </p:pic>
      <p:sp>
        <p:nvSpPr>
          <p:cNvPr id="49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87192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1E954AF0-B5CC-4A16-ACDA-675B5694F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İçerik Yer Tutucusu 5" descr="Tablette masanın üzerinde iki öğrenciye sunum yapan öğrenci">
            <a:extLst>
              <a:ext uri="{FF2B5EF4-FFF2-40B4-BE49-F238E27FC236}">
                <a16:creationId xmlns:a16="http://schemas.microsoft.com/office/drawing/2014/main" id="{40A828B5-7149-4E33-C7C8-4BF8AFD29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5" y="1160501"/>
            <a:ext cx="6900380" cy="4536997"/>
          </a:xfrm>
          <a:prstGeom prst="rect">
            <a:avLst/>
          </a:prstGeom>
        </p:spPr>
      </p:pic>
      <p:sp>
        <p:nvSpPr>
          <p:cNvPr id="71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cap="all" dirty="0" err="1"/>
              <a:t>Yabancı</a:t>
            </a:r>
            <a:r>
              <a:rPr lang="en-US" sz="3700" cap="all" dirty="0"/>
              <a:t> </a:t>
            </a:r>
            <a:r>
              <a:rPr lang="en-US" sz="3700" cap="all" dirty="0" err="1"/>
              <a:t>öğrenc</a:t>
            </a:r>
            <a:r>
              <a:rPr lang="tr-TR" sz="3700" cap="all" dirty="0"/>
              <a:t>i</a:t>
            </a:r>
            <a:r>
              <a:rPr lang="en-US" sz="3700" cap="all" dirty="0"/>
              <a:t> </a:t>
            </a:r>
            <a:r>
              <a:rPr lang="en-US" sz="3700" cap="all" dirty="0" err="1"/>
              <a:t>tems</a:t>
            </a:r>
            <a:r>
              <a:rPr lang="tr-TR" sz="3700" cap="all" dirty="0"/>
              <a:t>i</a:t>
            </a:r>
            <a:r>
              <a:rPr lang="en-US" sz="3700" cap="all" dirty="0"/>
              <a:t>lc</a:t>
            </a:r>
            <a:r>
              <a:rPr lang="tr-TR" sz="3700" cap="all" dirty="0"/>
              <a:t>i</a:t>
            </a:r>
            <a:r>
              <a:rPr lang="en-US" sz="3700" cap="all" dirty="0"/>
              <a:t>s</a:t>
            </a:r>
            <a:r>
              <a:rPr lang="tr-TR" sz="3700" cap="all" dirty="0"/>
              <a:t>i</a:t>
            </a:r>
            <a:r>
              <a:rPr lang="en-US" sz="3700" cap="all" dirty="0"/>
              <a:t> </a:t>
            </a:r>
            <a:r>
              <a:rPr lang="en-US" sz="3700" cap="all" dirty="0" err="1"/>
              <a:t>ve</a:t>
            </a:r>
            <a:r>
              <a:rPr lang="en-US" sz="3700" cap="all" dirty="0"/>
              <a:t> </a:t>
            </a:r>
            <a:r>
              <a:rPr lang="en-US" sz="3700" cap="all" dirty="0" err="1"/>
              <a:t>danışmanı</a:t>
            </a:r>
            <a:br>
              <a:rPr lang="en-US" sz="3700" cap="all" dirty="0"/>
            </a:br>
            <a:endParaRPr lang="en-US" sz="3700" cap="all" dirty="0"/>
          </a:p>
        </p:txBody>
      </p:sp>
    </p:spTree>
    <p:extLst>
      <p:ext uri="{BB962C8B-B14F-4D97-AF65-F5344CB8AC3E}">
        <p14:creationId xmlns:p14="http://schemas.microsoft.com/office/powerpoint/2010/main" val="3136916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1E954AF0-B5CC-4A16-ACDA-675B5694F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z="3700" cap="all" dirty="0"/>
              <a:t>Engelli öğrenci danışmanı</a:t>
            </a:r>
            <a:br>
              <a:rPr lang="en-US" sz="3700" cap="all" dirty="0"/>
            </a:br>
            <a:endParaRPr lang="en-US" sz="3700" cap="all" dirty="0"/>
          </a:p>
        </p:txBody>
      </p:sp>
      <p:pic>
        <p:nvPicPr>
          <p:cNvPr id="11" name="İçerik Yer Tutucusu 10" descr="İşaret dilini kullanan kişiler">
            <a:extLst>
              <a:ext uri="{FF2B5EF4-FFF2-40B4-BE49-F238E27FC236}">
                <a16:creationId xmlns:a16="http://schemas.microsoft.com/office/drawing/2014/main" id="{01A491D7-B5A9-C639-C793-0A4422052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75" y="1231640"/>
            <a:ext cx="5371588" cy="3581400"/>
          </a:xfrm>
        </p:spPr>
      </p:pic>
    </p:spTree>
    <p:extLst>
      <p:ext uri="{BB962C8B-B14F-4D97-AF65-F5344CB8AC3E}">
        <p14:creationId xmlns:p14="http://schemas.microsoft.com/office/powerpoint/2010/main" val="162039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400" b="1" dirty="0"/>
              <a:t>DANIŞMANLIK SİSTEMİ</a:t>
            </a:r>
            <a:br>
              <a:rPr lang="tr-TR" sz="3400" b="1" dirty="0"/>
            </a:br>
            <a:endParaRPr lang="tr-TR" sz="3400" b="1" dirty="0"/>
          </a:p>
        </p:txBody>
      </p:sp>
      <p:sp>
        <p:nvSpPr>
          <p:cNvPr id="3" name="Dikdörtgen 2" descr="Öğretim üyesi">
            <a:extLst>
              <a:ext uri="{FF2B5EF4-FFF2-40B4-BE49-F238E27FC236}">
                <a16:creationId xmlns:a16="http://schemas.microsoft.com/office/drawing/2014/main" id="{D103E281-76F5-41D9-9AD4-C337845D9E62}"/>
              </a:ext>
            </a:extLst>
          </p:cNvPr>
          <p:cNvSpPr/>
          <p:nvPr/>
        </p:nvSpPr>
        <p:spPr>
          <a:xfrm>
            <a:off x="8620482" y="2370129"/>
            <a:ext cx="1058871" cy="105887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tr-TR" dirty="0"/>
          </a:p>
        </p:txBody>
      </p:sp>
      <p:graphicFrame>
        <p:nvGraphicFramePr>
          <p:cNvPr id="6" name="İçerik Yer Tutucusu 3">
            <a:extLst>
              <a:ext uri="{FF2B5EF4-FFF2-40B4-BE49-F238E27FC236}">
                <a16:creationId xmlns:a16="http://schemas.microsoft.com/office/drawing/2014/main" id="{8B02C4F6-00B3-2679-2E0E-5AC765053C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600" y="2286000"/>
          <a:ext cx="8509247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0938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516" y="2464406"/>
            <a:ext cx="3388651" cy="376069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tr-TR" sz="3800" cap="all" dirty="0"/>
            </a:br>
            <a:br>
              <a:rPr lang="tr-TR" sz="3800" cap="all" dirty="0"/>
            </a:br>
            <a:br>
              <a:rPr lang="tr-TR" sz="3800" cap="all" dirty="0"/>
            </a:br>
            <a:br>
              <a:rPr lang="tr-TR" sz="3800" cap="all" dirty="0"/>
            </a:br>
            <a:br>
              <a:rPr lang="tr-TR" sz="3800" cap="all" dirty="0"/>
            </a:br>
            <a:r>
              <a:rPr lang="tr-TR" sz="3800" cap="all" dirty="0"/>
              <a:t>E-</a:t>
            </a:r>
            <a:r>
              <a:rPr lang="tr-TR" sz="3800" cap="all" dirty="0" err="1"/>
              <a:t>KAMPuS</a:t>
            </a:r>
            <a:r>
              <a:rPr lang="tr-TR" sz="3800" cap="all" dirty="0"/>
              <a:t> SİSTEMİ</a:t>
            </a:r>
            <a:br>
              <a:rPr lang="tr-TR" sz="3800" cap="all" dirty="0"/>
            </a:br>
            <a:br>
              <a:rPr lang="tr-TR" sz="3800" cap="all" dirty="0"/>
            </a:br>
            <a:r>
              <a:rPr lang="tr-TR" sz="3800" dirty="0"/>
              <a:t>ekampus.toros.edu.tr/</a:t>
            </a:r>
            <a:br>
              <a:rPr lang="tr-TR" sz="3800" cap="all" dirty="0"/>
            </a:br>
            <a:br>
              <a:rPr lang="tr-TR" sz="3800" cap="all" dirty="0"/>
            </a:br>
            <a:br>
              <a:rPr lang="en-US" sz="3800" cap="all" dirty="0"/>
            </a:br>
            <a:br>
              <a:rPr lang="en-US" sz="3800" cap="all" dirty="0"/>
            </a:br>
            <a:endParaRPr lang="en-US" sz="3800" cap="all" dirty="0"/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6" name="Grafik 5" descr="Son düz dolguyla">
            <a:extLst>
              <a:ext uri="{FF2B5EF4-FFF2-40B4-BE49-F238E27FC236}">
                <a16:creationId xmlns:a16="http://schemas.microsoft.com/office/drawing/2014/main" id="{03648FA8-F14E-626D-1581-96A2C86F65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82011" y="1340840"/>
            <a:ext cx="2743200" cy="2743200"/>
          </a:xfrm>
          <a:prstGeom prst="rect">
            <a:avLst/>
          </a:prstGeom>
        </p:spPr>
      </p:pic>
      <p:pic>
        <p:nvPicPr>
          <p:cNvPr id="8" name="Grafik 7" descr="Yukarı eğilimli çubuk grafik düz dolguyla">
            <a:extLst>
              <a:ext uri="{FF2B5EF4-FFF2-40B4-BE49-F238E27FC236}">
                <a16:creationId xmlns:a16="http://schemas.microsoft.com/office/drawing/2014/main" id="{140615D3-0150-EF58-533C-AA05047917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92056" y="2973151"/>
            <a:ext cx="2743200" cy="2743200"/>
          </a:xfrm>
          <a:prstGeom prst="rect">
            <a:avLst/>
          </a:prstGeom>
        </p:spPr>
      </p:pic>
      <p:sp>
        <p:nvSpPr>
          <p:cNvPr id="75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CAB042C-D3CE-CEE3-F538-92E24DAE0AB6}"/>
              </a:ext>
            </a:extLst>
          </p:cNvPr>
          <p:cNvSpPr txBox="1"/>
          <p:nvPr/>
        </p:nvSpPr>
        <p:spPr>
          <a:xfrm>
            <a:off x="2022983" y="4292433"/>
            <a:ext cx="1706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NOT KONTROLÜ:</a:t>
            </a:r>
          </a:p>
          <a:p>
            <a:r>
              <a:rPr lang="tr-TR" dirty="0"/>
              <a:t>ALPER KALYONCU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8463061-46CF-63F8-0E3D-E3738E450B91}"/>
              </a:ext>
            </a:extLst>
          </p:cNvPr>
          <p:cNvSpPr txBox="1"/>
          <p:nvPr/>
        </p:nvSpPr>
        <p:spPr>
          <a:xfrm>
            <a:off x="5189893" y="1525733"/>
            <a:ext cx="15955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DEVAMSIZLIK KONTROLÜ:</a:t>
            </a:r>
          </a:p>
          <a:p>
            <a:r>
              <a:rPr lang="tr-TR" dirty="0"/>
              <a:t>ERKAN TUNÇ &amp; DAMLA ÇETİNER</a:t>
            </a:r>
          </a:p>
        </p:txBody>
      </p:sp>
    </p:spTree>
    <p:extLst>
      <p:ext uri="{BB962C8B-B14F-4D97-AF65-F5344CB8AC3E}">
        <p14:creationId xmlns:p14="http://schemas.microsoft.com/office/powerpoint/2010/main" val="187030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5D213B41-AC9B-4E61-BEED-FF4C168A8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3F15CD4-06C5-46FF-842B-365494532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230" y="4484772"/>
            <a:ext cx="10869750" cy="12372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1800" cap="all"/>
            </a:br>
            <a:br>
              <a:rPr lang="en-US" sz="1800" cap="all"/>
            </a:br>
            <a:br>
              <a:rPr lang="en-US" sz="1800" cap="all"/>
            </a:br>
            <a:r>
              <a:rPr lang="en-US" sz="1800" cap="all"/>
              <a:t>Derslere katılım %80 zorunludur.</a:t>
            </a:r>
            <a:br>
              <a:rPr lang="en-US" sz="1800" cap="all"/>
            </a:br>
            <a:r>
              <a:rPr lang="en-US" sz="1800" cap="all"/>
              <a:t>%80’den fazla derslere devam etmeyen öğrenciler her modülde yapılan EMA (Final) sınavına girme hakkını kaybeder.</a:t>
            </a:r>
            <a:br>
              <a:rPr lang="en-US" sz="1800" cap="all"/>
            </a:br>
            <a:endParaRPr lang="en-US" sz="1800" cap="all"/>
          </a:p>
        </p:txBody>
      </p:sp>
      <p:sp>
        <p:nvSpPr>
          <p:cNvPr id="95" name="Freeform 6">
            <a:extLst>
              <a:ext uri="{FF2B5EF4-FFF2-40B4-BE49-F238E27FC236}">
                <a16:creationId xmlns:a16="http://schemas.microsoft.com/office/drawing/2014/main" id="{D8BB75D5-93A7-4EC9-A2FB-DCBDE6DE3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H="1">
            <a:off x="1046527" y="-133294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6" name="Freeform 6">
            <a:extLst>
              <a:ext uri="{FF2B5EF4-FFF2-40B4-BE49-F238E27FC236}">
                <a16:creationId xmlns:a16="http://schemas.microsoft.com/office/drawing/2014/main" id="{628FBD9F-3B86-4C98-8F77-383320737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V="1">
            <a:off x="7838485" y="614084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5" name="Picture 4" descr="Belgedeki grafik ve bir kalem">
            <a:extLst>
              <a:ext uri="{FF2B5EF4-FFF2-40B4-BE49-F238E27FC236}">
                <a16:creationId xmlns:a16="http://schemas.microsoft.com/office/drawing/2014/main" id="{108AF00C-650E-4D47-AC9C-3947B4C9B2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2" b="14212"/>
          <a:stretch/>
        </p:blipFill>
        <p:spPr>
          <a:xfrm>
            <a:off x="3783837" y="1150341"/>
            <a:ext cx="4595223" cy="258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79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tr-TR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DERS SAATLERİ</a:t>
            </a:r>
            <a:b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26</a:t>
            </a:fld>
            <a:endParaRPr lang="tr-TR"/>
          </a:p>
        </p:txBody>
      </p:sp>
      <p:sp>
        <p:nvSpPr>
          <p:cNvPr id="5" name="AutoShape 2" descr="schedule ile ilgili görsel sonuc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7" name="1 İçerik Yer Tutucusu">
            <a:extLst>
              <a:ext uri="{FF2B5EF4-FFF2-40B4-BE49-F238E27FC236}">
                <a16:creationId xmlns:a16="http://schemas.microsoft.com/office/drawing/2014/main" id="{CC4EE27F-8E8D-4775-B2BD-D005B845C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5689263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MAIN COURSE KİTAPLARI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27</a:t>
            </a:fld>
            <a:endParaRPr lang="en-US"/>
          </a:p>
        </p:txBody>
      </p:sp>
      <p:graphicFrame>
        <p:nvGraphicFramePr>
          <p:cNvPr id="2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627152"/>
              </p:ext>
            </p:extLst>
          </p:nvPr>
        </p:nvGraphicFramePr>
        <p:xfrm>
          <a:off x="1379023" y="1738926"/>
          <a:ext cx="5659224" cy="3579343"/>
        </p:xfrm>
        <a:graphic>
          <a:graphicData uri="http://schemas.openxmlformats.org/drawingml/2006/table">
            <a:tbl>
              <a:tblPr firstRow="1" bandRow="1">
                <a:noFill/>
                <a:tableStyleId>{F2DE63D5-997A-4646-A377-4702673A728D}</a:tableStyleId>
              </a:tblPr>
              <a:tblGrid>
                <a:gridCol w="879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4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3658">
                  <a:extLst>
                    <a:ext uri="{9D8B030D-6E8A-4147-A177-3AD203B41FA5}">
                      <a16:colId xmlns:a16="http://schemas.microsoft.com/office/drawing/2014/main" val="274587369"/>
                    </a:ext>
                  </a:extLst>
                </a:gridCol>
              </a:tblGrid>
              <a:tr h="464687"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MAIN COURSE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BRIGHTON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EDINBURGH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PETERBOROUGH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ADDINGTON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1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r>
                        <a:rPr lang="en-US" sz="10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ELEMENTARY</a:t>
                      </a: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ELEMENTARY</a:t>
                      </a: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PRE-INT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 2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PRE-INT.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PRE-INT.</a:t>
                      </a: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 3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 </a:t>
                      </a: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  <a:r>
                        <a:rPr 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tr-T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 4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ADVANCED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44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READING KİTAPLARI</a:t>
            </a:r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28</a:t>
            </a:fld>
            <a:endParaRPr lang="en-US"/>
          </a:p>
        </p:txBody>
      </p:sp>
      <p:graphicFrame>
        <p:nvGraphicFramePr>
          <p:cNvPr id="3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363051"/>
              </p:ext>
            </p:extLst>
          </p:nvPr>
        </p:nvGraphicFramePr>
        <p:xfrm>
          <a:off x="1379023" y="2007156"/>
          <a:ext cx="5659224" cy="3263463"/>
        </p:xfrm>
        <a:graphic>
          <a:graphicData uri="http://schemas.openxmlformats.org/drawingml/2006/table">
            <a:tbl>
              <a:tblPr firstRow="1" bandRow="1">
                <a:noFill/>
                <a:tableStyleId>{69012ECD-51FC-41F1-AA8D-1B2483CD663E}</a:tableStyleId>
              </a:tblPr>
              <a:tblGrid>
                <a:gridCol w="965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3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6125">
                  <a:extLst>
                    <a:ext uri="{9D8B030D-6E8A-4147-A177-3AD203B41FA5}">
                      <a16:colId xmlns:a16="http://schemas.microsoft.com/office/drawing/2014/main" val="3417568716"/>
                    </a:ext>
                  </a:extLst>
                </a:gridCol>
              </a:tblGrid>
              <a:tr h="570351">
                <a:tc>
                  <a:txBody>
                    <a:bodyPr/>
                    <a:lstStyle/>
                    <a:p>
                      <a:pPr algn="ctr"/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READING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BRIGHTON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EDINBURGH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PETERBOROUGH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ADDINGTON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MODÜL  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 INTRO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INTRO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2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MODÜL  2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3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MODÜL  3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1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kern="1200" cap="none" spc="0" dirty="0">
                          <a:solidFill>
                            <a:schemeClr val="tx1"/>
                          </a:solidFill>
                        </a:rPr>
                        <a:t>SKILLFUL 1</a:t>
                      </a:r>
                      <a:endParaRPr lang="tr-TR" sz="1600" kern="12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2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3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MODÜL  4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kern="1200" cap="none" spc="0" dirty="0">
                          <a:solidFill>
                            <a:schemeClr val="tx1"/>
                          </a:solidFill>
                        </a:rPr>
                        <a:t>SKILLFUL</a:t>
                      </a:r>
                      <a:r>
                        <a:rPr lang="tr-TR" sz="1600" b="0" cap="none" spc="0" dirty="0">
                          <a:solidFill>
                            <a:schemeClr val="tx1"/>
                          </a:solidFill>
                        </a:rPr>
                        <a:t> 2/3</a:t>
                      </a:r>
                      <a:endParaRPr lang="tr-TR" sz="1600" b="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kern="1200" cap="none" spc="0" dirty="0">
                          <a:solidFill>
                            <a:schemeClr val="tx1"/>
                          </a:solidFill>
                        </a:rPr>
                        <a:t>SKILLFUL 2/3</a:t>
                      </a:r>
                      <a:endParaRPr lang="tr-TR" sz="1600" cap="none" spc="0" dirty="0">
                        <a:solidFill>
                          <a:schemeClr val="tx1"/>
                        </a:solidFill>
                      </a:endParaRPr>
                    </a:p>
                    <a:p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3</a:t>
                      </a:r>
                    </a:p>
                    <a:p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4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29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             WRITING KİTAPLARI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endParaRPr lang="en-US"/>
          </a:p>
        </p:txBody>
      </p:sp>
      <p:sp>
        <p:nvSpPr>
          <p:cNvPr id="5" name="AutoShape 2" descr="Image result for WRITI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Image result for WRITI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Image result for WRITIN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964293"/>
              </p:ext>
            </p:extLst>
          </p:nvPr>
        </p:nvGraphicFramePr>
        <p:xfrm>
          <a:off x="1402671" y="1873188"/>
          <a:ext cx="5635574" cy="2913796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{306799F8-075E-4A3A-A7F6-7FBC6576F1A4}</a:tableStyleId>
              </a:tblPr>
              <a:tblGrid>
                <a:gridCol w="718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1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1712">
                  <a:extLst>
                    <a:ext uri="{9D8B030D-6E8A-4147-A177-3AD203B41FA5}">
                      <a16:colId xmlns:a16="http://schemas.microsoft.com/office/drawing/2014/main" val="2387250383"/>
                    </a:ext>
                  </a:extLst>
                </a:gridCol>
              </a:tblGrid>
              <a:tr h="325795"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WRITING</a:t>
                      </a:r>
                    </a:p>
                  </a:txBody>
                  <a:tcPr marL="77287" marR="59451" marT="59451" marB="5945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BRIGHTON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EDINBURGH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PETERBOROUGH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ADDINGTON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000"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1</a:t>
                      </a:r>
                    </a:p>
                  </a:txBody>
                  <a:tcPr marL="77287" marR="59451" marT="59451" marB="59451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GREAT WRITING 1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GREAT WRITING 1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TUFL WRITING BOOK</a:t>
                      </a:r>
                      <a:endParaRPr lang="tr-TR" sz="900" b="0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tr-TR" sz="900" b="0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TUFL WRITING BOOK</a:t>
                      </a:r>
                      <a:endParaRPr lang="tr-TR" sz="900" b="0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tr-TR" sz="900" b="0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tr-TR" sz="900" b="0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398"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2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TUFL WRITING BOOK</a:t>
                      </a: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TUFL WRITING BOOK</a:t>
                      </a: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TUFL WRITING BOOK</a:t>
                      </a: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TUFL WRITING BOOK</a:t>
                      </a: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000"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3</a:t>
                      </a:r>
                    </a:p>
                  </a:txBody>
                  <a:tcPr marL="77287" marR="59451" marT="59451" marB="59451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TUFL WRITING BOOK</a:t>
                      </a: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TUFL WRITING BOOK</a:t>
                      </a: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603">
                <a:tc>
                  <a:txBody>
                    <a:bodyPr/>
                    <a:lstStyle/>
                    <a:p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4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TUFL WRITING BOOK</a:t>
                      </a: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TUFL WRITING BOOK</a:t>
                      </a: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4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2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24" name="Rectangle 16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1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LISTENING KİTAPLARI</a:t>
            </a: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5" name="AutoShape 2" descr="Image result for LISTENI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Image result for LISTENI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Image result for LISTENIN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AutoShape 8" descr="data:image/png;base64,iVBORw0KGgoAAAANSUhEUgAAAPgAAADLCAMAAAB04a46AAAAh1BMVEX///8AAAD5+fn09PTu7u7y8vL7+/vr6+t3d3fJycmysrLc3Nzg4OCQkJCmpqbT09OWlpbAwMCCgoLk5OTU1NSlpaWfn59vb2/Gxsa5ublGRkZoaGhBQUEoKChiYmKurq5PT09YWFiJiYkzMzN9fX1UVFQqKiogICA5OTkQEBAZGRlKSkoODg7sj7+yAAAT1ElEQVR4nN1d6XrivA4u+1YgLGUpLRBoaadw/9d3ILZkyUtiJwTynffHPJOSxFYsa7f98nIH1KPJujcezGbNe7ztv4RJDXG5XE6/7x/v8bIb7XrtZ/esbKxrDuxHjWf3rVyMXJTXasvXZ3euVAzdlNcOz+5cqfhKofzz/1rqbVIor42f3bsy8ZdGee/ZvSsFjdbt32Ma4f+fY9676q1p/5RKeK10vfbaH34N+52ym6HopZMs8FFqF2ZTaOc8KLUhhrEP4bWoxB50aUOjEhsiaK+3XnRf0b2viBuPFovdTXboH77MTwzwp1pgeS8hN8BBfjMN5vWdGnFh3jWazMbPW714y41Uq6FWK9Niau8yxLgbhc13p1MEiO9Cog2dPINNOjYv0vg0u4GSzIZWMbJveM/ftcjnyyZ3NtZvh6/h+g5zK0E99Yt/LIfRYtdfRMNDNz6n3LjJadKsvD7s1Zgco+Dt3oV0lwf6b/k2GRjE1Afr4bvjiUWe5ltOWqNe8/UbLnbNmP42K0z22O6LdNfMVmzOV/3R2wqF63ixtz31k8PKsr6ohl4/jPKP9nMhoXIV5UtLk6cFldLN9dcH/nTs498b/djy7DC0BwMH3ai6/zluKGTETywvPFCqV1P9S2/Ir/WR/uv10wQyIZUvy1ULRlh9YJeqK+IrmFZaPCE/T6xRGG4/9mLjhjDTWv9k4v9b6x1F2iEwmeyLso9TyWjyrmMYXZsXf8zxKUGrNNNpR5w6Jyfdb/p7hpyihqu9qf6mmc45n/7zD1XKSVwfkgvGxvOaA7s8ZL/E2lsOhmqcuRpsGS8b/Gq3TIxbHECdMqPXXC+yNxNV+hlKs4Wopc34cLnlNi9RD8R7TsAOdoD1i9v+yqw83X444GW4saiFWH4cb9ipW45X+y2C2Wy7t6Hxu59ew2+7Ytf8pj7cJFX7VLv2hzY8bj9ffNx4hHaJ0C1291jTO12fnuAz7PqX3yQJv+DwgGo/+jRBwMXkT5pPeR1G7m4nvOkQ2w1uyfsI94W8F9TXiF1JSNtOWYVofpjSJg0x654hozkMyTk2WVGBawoPymG+gkiILCws1cue/AlaCIrM8GHxFr+IKO0prnqyuX2jdUOYTFyoS0lD5RDwbMgk/6Y9O+UxeGsogy1oMiP2K+tdwH3Axl0L4UKBvdM/gUzc+/ea8fk2+34L+im8/qJxVJZsB1UAk1UQzqRtXdyxYs/B+707vQ3plQu1dA3K2siwrnQFOTU7JlU75034ur4cy8zq3DHbbkakm7WSHnoH2wSuhybhVtUOli7nAycOtEf5Y2S9LJ+QOfmpEVjw/6C4Rqg3JhrWNsJBob15dbhP+1MkdnN9PD3oxWKXacoWRg4sZqEPWTBZfIs9f+5VPpcpPW9gqqZQhH6fmR+nY55mX0Vad4Tq+qO3iGmva0b53PtLNlhQr1hm4m1/7mfcQue5W/mhNwD8Z5nQYjboQgWSHx69pQr2ATUsMWnO7aqBtwQM1DFnhxBMuqkCHzY7zkw7Ujw264EP0qAzJAruMTKQeX9k5ZqpLykL0o3HZNrrdGo575K/Iyd/JpdU+1vk3YtyMLN0ExVsj6rbeSVtOqe59DBRdgnrhwprIQZ0/Qn6LMMYoV/fT/XdA9RBd1ka0uU8w/XQIFMo4Yv2HERKMyI9xH72ig/cCdRgckghmKtwvTKmhvmXG0BHpZvdJDvmo/juB5JxdzhEwBUgpBr88gVnjP7hfMaRBtDvlWH1Q4e0bBctINbRwzekm/wUukSW2vk7rXlSqVcw1RYMEq78sd+hs6ywdjfGHboUi8Wf00LMRJPlyuMWQpzVuHRiUV1Jh4LcIeaLbrqBUexuuqmafuwET0DzMdbCgYVGgBlZ3xo8cAPILfeiCZJ/fka1NQllW4OPEEXCSSg0O5nkQytPv2XRRJTpgyoENRAJY3XN9YnwxVnfpc+ALqcZqpotXnzaauQocyE6xSqCY/HbHq4nOgu3rF9Nd290EMlWtA54fUvoncMNXpJlt1nWMBfgWlqZJIL9z8avYBA7/OO2arRoQSgYIyHZ7wTEXv61/AyaHL+oyLwS635paxdktkNRKZstT06VIsY37TPv1SQtkW+2TMRF/IQpnQXnADQGtMfkG+3BJ6JMCvpktD4iJaIisNLsQxUDsQ25nAr/4Lqjd1hyteZ6yzfaiz1VevBs/d0bvDwiK+70orVGstKWWQ6/ovQyeF38roXojymcTGyXgmW2Wsln1u0rzT5V3uHecrf8CWer5HU1YZY2Rtum9EW5hcESiSMZ8OVrp7cQpRqZgvL9xLidDLllBKT1idFYKe6UdW6asS+Kmy0aloj0gqrsZibJObf69BnymTYllRVjGQKIpuATvxpzSM7lHhaYbpbJo7LVqXH3Vnbu8EjpuLF95ixf8KALqSS0jJD8BflopI+WkI486ACmm8UeTW0MMcx2VpvcMtxluMEJTlzFKsFuCX1JXkc5JW01RaiYsyf2EIQRzVCE+sopVQ879qkdmDBvOKnoy1xJfuvXRt2l0lcn814QAfh1ZRK/rd3AJizYRWaiRgW2nR5MT5hjWVb8lApUoWZTKykSwZaMkpoSiv0sboU+QCt9yMU1V2hQIqe/TDkHLpE+Q481w/dgQuCc+k6BpIfJh8eFC8qGtITJQP3gEP9o/RK6i5sHoM9000wZL3bPrUF0c3olTJu+AL5n6rca36RpW9iiv2KaEBPIvB9iczjn1hoLyJnCEq9gTOrZJWzHnq1kNbqZRqgCjFy6XN8fCDm1fbR6bavvbPnMMHqo/WWiAXSJFHeM10EyaPSplR62agyWKg8qh43lI+nx+WaiQRv21Q8W9QlxGH2I93B95pcJ4H2c+VSe1hTAY7ZC+hJUBQzluhkCMRIaz77uwhLjhteiHP7gQ76z0AgksiyNcoINNp7FNYKfwFKYCzyYcd+PKN5m1ScAyzSBIV+2JtHXN0lEbISAkSKCdRZMGGbYqIC2JvTqbNnBKbjAD7k3476BHIoZTRdL2Mwf15ocMDu35iiCvGTCXpV18/fTdHHt17NoiAJ48j2rjvQ21onAtSwqsVhMzur4mrAsbcVPYA6SPylOZ8J+fSGvO+eqe4JAfnby8datv8QaNld5mOGDzxTCE5l3xG+AAEVB/qjMVaKD53QdwXfObBLMoew5IjR+t2Ml/aL5ixlrPK8fUKgpFmKDvoxs78E/dWjF4TZ3VQQEN1Kzj8Lplippm3DWTlupxSqbaMjEgUjIecYqA/wNgfejYqRLzDZFimCEnE7n9JUQHjjO31Gv2e5xMce0Oe3d92GxnsxnrUbybRuN1myQsEedD+SL+lxKrKsqDJTpKtTZLRiVuA2dxcVi+BXyg9Wv/3VjRjmVrCBzf0cpMbLEEqRjBtUByvtUDeKfYD5M0UTodPJ9gXr3I3M176sMjKTtL0IjrmAIp7+18cE1OegzpeRQKSp+EoQf0PQZJ0bgpqw84pe0Uup8lBmIeJV2TmaWa/3JgkkGlfhuJe9uhEdqoNCiKqsGChWpexsEIpM2OgVOMC6VL0KJp1xxNSPemCYgTkoOI8YHEzTQnOvyiYSWNmrGAhkD8kWY91f2qrqHCQ1mJpVU53idbhfZaNOhpQ0KQhdNysdQWqA57oqTxLT5LAmdEx3KzS3rqH/B1AMtFDrv5GNo+6Nz40glamsnSyr5Syb3p7CUJvriUwlp/8HMCxS1kDiItWvnF7wN+O+83pxMdZa7E4TuEAwej1/mFg9NYpsMul7m59uMfAwYWw2oPTB2ux98l6iUIW8IbSuHOXVjncutj/LDhGY2wYABMxLNlz/7/SOq5jonZwlaAUQJ5W3HSP98fCjL/V/DDC97AkxWGEWUbQ61uOX+8LkMwS5nr7GbwGkxlhJtDKL+klXW4QQ8B7Y6LiZ0VLgyF6cdl8HrVydSUEFKG6/4YkoVdraK9YJWX4BBDOOI0QZ7OO2VhR/PeSaXB74lAxJvdGGEPWUo2JUTyQJ8MKm8VPTF7nS/0T9LeXD/DRivEjRuUy/Fuo6VFvPX9qFtgE+31l9m96FY6EVjljvippvnJMpqv4tWVgd3ArSgjKGtMtqigI9UtCbKhpuoiWLoi6uingiBYH8J4n+Sl1CbecxcjHyUsNkoW43jlp8qIha8iTloS3mJZrHHKgyMy5RRyM4sY1uhVwK0M0N3fMAYP5ghuLzRY85gmL0Ut5wF8Z0ZG/j4oeYLCqi9vEQ17lGtjF3Lt4tOFljWxumByN+DkzrgXENQBu1EjzdheKSkPRHpJnkXV6BO3hQsZkCKA2ejyeDBvqhNQhsN7dwNf47gpsijhy+fACkOli425JM0kLcWLABMQYOmpB3zPBmq8PUyMJFAMGMzPtHjbs755Q8W5oqtE33qO0wcUCgKcwRb8dkXR/jy+gLGu4LHe6aWmT7JN9m0aaoWyHsZBJNcciUIWlZhY8ieVq7JBvGXvbxWq/v8nh9MD6WuTmqM4pqO74hrkWMefarXzcwCCS8XM1f+94PO6UOeWAgYPmCuVInwhm33UwCx3ld5pAwIdZg5VSJ8kLp7uLJR2377mnCAoQYTNXSOlwt7JsGg/DPHNkQ6maq44C49L4x6ymbaaD5Mw+UrcDY636potDKHdE1cu1SjqZFjyQyEEhTbGG+tAGZD+xbK2QX/TgAjWSrDH3q2SiYGb7ZzKfIfCwFyU6lFfGn1DibrmHu5534XOKFqQmPRZRWPK2rrUj7vbnoQsSJJbvQDS6p1KAh9a/OcfgKsxSHVrShCQ83f5rh3xaBZ8vFOWtVqDtPlBktVY0iwUWFFjazf5cJyfMK9oHlr+VwkoJKY/CHhZcDMksN+L21rBRZ9zbkXETxN/oQJBf/jZFis4L0blTjcCbhStztmrdQugGFu7gpVIyuys4DLA94m84ecS8oFnJHG70/jY0buGsLDtCpdDZ/n/kZS2jzicC0Ar07X0zjLbIYFiUQNIBV78ozfCcUfWo5QCNxx0ZNHcjhTmA9dUCYZ8YV+9qB9b8BywfLiRs5HphtTbBvIPvMqHyzh9WJe2cqDXTlOuO5WbDOmKjI1NwIwGe8l1sWAlxhYt0JzWOyrBZ2KDp/m0kFV6Pp04fPxjP5iLlLRUqXyrw5vA/NSWp2aKq/wMIoSTn/8McvGYUS8C2CQ2pkdH9IFMv7gk/Xe/kyf4LibpzBtGZHSkjzaKFd7jOi/YMXsI1VzGGzl+yPCoOjJmGZd7BxwlY9/ws51ntCWM0ucuot1bzzZDTeqPE4fPLUW01zIESbdngL0U7KPzvyhGocePmQygwqtVzEIkwAzS5FxGJUFkaRxTLWgzZbHos7KTnI01tdZqysFLsfthhf7722vxXeFl1A9BoonB5nrSu2wl5qrSV6tEDNChSJuVzsbZRmwJw3UBy2njKswUKSJBNDs20pcClxZZYy0FkhVlAgVdQMhNLdkGz5GjiU8taPTY1Ws9JCISigUQWoqNndLFZ44bRfzm79oTzimLEhUIdwq8roSQXqdcWcwHo9nxIJrm7trfKYa4mj5VNB4I5sA+XjDO7Z5y7+MkVQ8Uj25rgjxLJN/HS3F5IjfMvOBitcrZ8OQAQzJlbYbfrFTteQrX/fKQp3QXXxTZAuUUVCp3CHzw0s5t0QtjKiQKudra0uahKrE7CEH4XCAhfL5fj6fv7fdQ9RfHOIag3+GKwzqTJiHRxJf3MfYK5Sx8ElAufjP2Enfuq0XRXkmpRJvOXPvxZBO+U+ZJVmqmZytrNZFurdwk13GYlaC1I0xPbDM/aSA6zTrPCutgkBs4jyCXVi9zoVyHmjbYyuuw6/vB7XsK8/RrH/5H0XMzPLlPLvnhYJsFhZuJGEmt5hjW+dlH8vHxH3VkIdHHVUGrlAXlJv4Pew/7CgmMsuDS5gU4UVMSyLgvEty7gESugk1GEjRQv726VLqRx0pKKDaDRZS6tH885IUqpeswnSQ5FxohbTKzuWu9CMVu449acoD2YMm0AxT0ySvl0NTog+vIScls4F2opJuOR2pQhtfFAdxFgIX7GLUIB+b0kNlnhIMIRZEmB7tFSOcZL5LXbTrBPUVwqrZQCbn0sB0g6snLRIhsnUf9KC5/ac/6O7ZD60WpSDMHuZmyvBVDj1Oc4CPPByXg4rXMAE3z9lx6pTtwx+/G2idSZgd0x52c3hnMWmvvKCiDyjnle8PkzOgn56npudXlOwttFnW4AlBfQZ6PHK5RWBNtpH6Y10yG3oPopyebV8FurW9zkub5+vK0c3smNJsimEF6dYK6cpwl+rnStKt7ZJ6/+2dBozsStXRst1JTnfOJWopo2rV3vDURv7l+iY6fLth69KCZ4LtqXdH90Eb7rKS/gWgZezvI4BetdrLxy/u8cCI93FZfKVdm7NRxcqNFPQFQEVVul50/VktsUagn7D1WySltdaPrSpvF8TiaOunqsV5fai+cWrh08JMfjCKkuIc5kZ7dNFf8/GMOqMgmIcU/QaOVceyb1fl6mYtaFgOEZz6lw+sY/PxY/W2GrLCttjvJ/KhfWXdmK+KSwLsaNj319vsUvRRvRedrU91K7OJmg/mRysRtb9lNBno1nazt1i6FkS+l1KIXCbsi1slvjfdQ7SIhsPpxrkV3Q0fVfJAvZGys6AfjtUJOIShUYj074oa5n5Yu09pSsehsna5LwZpW8c68F5x89QTDeeCRit+ov/8YCvM3jwXtx6HD6tRfBh6h6zNC7rrSq5XvQNak8huqfx2R+MKbfZaElrzyS4adrfbqxUzXKx7s6rFTRn+B2sA16QMK0AaAAAAAElFTkSuQmCC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849694"/>
              </p:ext>
            </p:extLst>
          </p:nvPr>
        </p:nvGraphicFramePr>
        <p:xfrm>
          <a:off x="1376039" y="2016617"/>
          <a:ext cx="5662208" cy="224604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05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7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6099">
                  <a:extLst>
                    <a:ext uri="{9D8B030D-6E8A-4147-A177-3AD203B41FA5}">
                      <a16:colId xmlns:a16="http://schemas.microsoft.com/office/drawing/2014/main" val="2645203906"/>
                    </a:ext>
                  </a:extLst>
                </a:gridCol>
              </a:tblGrid>
              <a:tr h="375113"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LISTENING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BRIGHTON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EDINBURGH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PETERBOROUGH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ADDINGTON</a:t>
                      </a: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354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1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dirty="0">
                          <a:latin typeface="Times New Roman" pitchFamily="18" charset="0"/>
                          <a:cs typeface="Times New Roman" pitchFamily="18" charset="0"/>
                        </a:rPr>
                        <a:t>PRISM INTRO A1</a:t>
                      </a:r>
                      <a:endParaRPr lang="tr-T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INTRO A1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1 A2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113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2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1 A2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1 A2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113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3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3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354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4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3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latin typeface="Times New Roman" pitchFamily="18" charset="0"/>
                          <a:cs typeface="Times New Roman" pitchFamily="18" charset="0"/>
                        </a:rPr>
                        <a:t>PATHWAYS 4</a:t>
                      </a:r>
                      <a:endParaRPr lang="tr-TR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63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5" name="Rectangle 144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CENTER</a:t>
            </a:r>
            <a:endParaRPr lang="en-GB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r>
              <a:rPr lang="tr-TR" sz="1600">
                <a:latin typeface="Times New Roman" panose="02020603050405020304" pitchFamily="18" charset="0"/>
                <a:cs typeface="Times New Roman" panose="02020603050405020304" pitchFamily="18" charset="0"/>
              </a:rPr>
              <a:t>Salı-Perşembe 15:00</a:t>
            </a:r>
          </a:p>
          <a:p>
            <a:endParaRPr lang="tr-TR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31</a:t>
            </a:fld>
            <a:endParaRPr lang="tr-TR"/>
          </a:p>
        </p:txBody>
      </p:sp>
      <p:sp>
        <p:nvSpPr>
          <p:cNvPr id="1026" name="AutoShape 2" descr="data:image/jpeg;base64,/9j/4AAQSkZJRgABAQAAAQABAAD/2wCEAAkGBhQSEBUUEhQVEhUWFxgXEBYXExgWGRkXHBQWGhkYGxgXHCYeGBolGhUXHzAgIycpLCwsGB8xNTA2NSgrOCkBCQoKDgwOGg8PGjUlHyQsLCwsLCorLC8xLSwsLCkqKSwsKjAvLykvLCksLC00LCwsLC4sLC0uLCosLC0sKSwsLf/AABEIAMIBAwMBIgACEQEDEQH/xAAcAAEAAgMBAQEAAAAAAAAAAAAABQcDBAYIAgH/xABKEAACAQMCAgUGCwYEBAYDAAABAgMABBESIQUxBhNBUWEHIjJxgZIUFjM0QlJTc5Gy0iNicoKhsxU1dLEkk6LBQ1Rj0eHwg5Sj/8QAGgEBAAMBAQEAAAAAAAAAAAAAAAECAwQFBv/EADIRAAIBAgMECAcBAAMAAAAAAAABAgMREiExBEFRcQUTYYGRsdHwFCIyocHh8TMVQlL/2gAMAwEAAhEDEQA/ALxpSlAKUpQClKUApSlAKUpQClKUApSlAKUpQClfhNfkcgYAgggjIIOQQeRB7RQH1SlKAUpSgFKUoBSlKAUpSgFKUoBUT0i6RJaR5bznPyaZ3J7z3KO01vX9z1cUjgZ0IzAd+FJx/Sqa4hxB55DJIdTH8AOwAdgHdQGa745PI7O0rgsckK7KB4AA4ApWjSgL1pSlAKUpQClKUApStW64ikborkr1h0o2PN1diluQY9gPPFCUm9DapSlCBSlKAUpSgFKUoDXv/kpP4G/Kajuhv+XWf+mg/tJUjf8AyUn8DflNR/Q3/LrP/TQf2lrVf5vmvJkbyYpStNr0/CREAMdWzue7z1VB7fP92siyVzcpSo3pFxQ29uzoA0hwkCn6UrkLGvq1EZ8AamMXJ2RBJUrU4VZmKGONnaVlUBnYkszdrEnvOTjs5Vt0euQFKUqAKUpQClKUBo8c+azfdSfkaqYq5+OfNZvupPyNVMUApSlAXrSlKAUpSgFKUoBWG7tElRkkUMrDDA9o/wDvbWalAnYhbG8eB1t7glgdraY/+J+4/dKB7wGRvkVNVgvbJJozHIupW5j/AGII3BB3BG4IqN4dfPE4t7g5b/wJTymAHI90oHMdvMdoFdDVrGrrXf6+vu0zWjxXi6W6o0uQrSLGWAyqljhS5+iurAz3sK3qwX1kk0bxyKHR1Kup5EEYIrSNr/NoZGelc70ZvXjdrKdi0kKhoJDzmt84Vz3up8xvHB+lXRVM44XYGtJfKsqxEEF1ZkO2DpK5XnnVhgcY5A91bNRXSNSsQmXJaBhLgcyoyJB7Y2f24qURwQCNwdwfCsyzWSaMF/8AJSfwN+U1H9Df8us/9NB/aWpC/wDkpP4G/Kaj+hv+XWf+mg/tLWy/zfNeTKbyYqK4YdVzcv2BkhX1Ims/9UzD2fjKE1F9GRm2V+2UvMf/AMjs4/6WA9lY7zSOUW+78/glagG/4jiAHOKzGT43Eibe5ExPrmHdUnxjiQt4JJWBbQuQo5s3JUHizEKPE1g6O8MMFuqvgysTJcEdsrnU5B7gTgeCgVtH5YuXcvz9vMzJOlK014mpnMKgsyrqkIxpTPoqxzsx3IHcM92ciyTZuUpShApWG8vUijaSVgiKMuzHAA8TX1bzq6K6nKsAynvBGQamztcGSlKVANHjnzWb7qT8jVTFXPxz5rN91J+RqpigFKUoC9aUpQClKUApSlAKVq8StpHjKxSmB9irhFfl2FWG6ntxg9xFRC9JHgIW/QQg7LcIS1ux/eJ3hPg+3cxq8YOSy8N5Fzoa1uIcPSaMpIMg9xwQRuGUjdWB3BHKs6OCAQQQRkEHIIPIg91fVULJ2zREcM4g6OLe4P7TH7KTksyjmR3SAekvtG3KXrV4jw5J00PnmCrA4ZWHJlb6LA8jWnwviTBuouMCYDKtyWZB9Ne5vrL2HwIqNC7WJXXf6mPpPwh5UWWDAuYCZLYnkTjDRN+46+afYeytvgnGEuYVlQFc5Do2zI6nDow7GVgRW/XL8S/4G6+Eja3nKrejsjk2WO48Adkf+U9hroh88cG/d6enbzMtDp2XIwdwedRPRp9MbQMctbuYvEpgNEfbGy+0GpcGoa5/ZX0b/RuEMTfeJqeM+1etHsFc74msM049/h+rkjf/ACUn8DflNR/Q3/LrP/TQf2lqQv8A5KT+Bvymo/ob/l1n/poP7S1sv83zXkzLeZeks5W0lx6RUon8T4Rf+phW/bwBEVFGAoCqPADA/wBqi+OnVJbRfWmDt/DErSfnEf41I316sMTyyHSiKXc9yqMn+grFK7yNXlBeP4IfiH/EXscO+i303E/cXyRAh9RDyetE76n6iOjNmywmSUYlnYzTA/RLAaY/5Iwify1s8W4oIVGBrkc6YYwcF2/7KBuW7AK1qNLLcvbM4pt2Rh4xxJlIhhw08gOgHki9sr/ujsH0jgd+NnhnDVgj0rliSWdm3Z3O7Ox7ST+GwGwrFwjhhiDM7a5pDmZ+wnfCqDyRQcAes8ya32YAZOwHM1kuJpJpLCv6ftRHGekaQMI1Vp7hxmKCPBcjlqY8o0z9NsD11oPxyW8JSwwsWcPeMMp4iBT8q37x8wePKpXg3AYrZSIwWZzmWVzqkkbvdzufVyHYK3wKGc9eHrw8+RkRtp0aeZ1mv2WVwcxQL8hCezAPysg+u3sAro6Uqk5uWpIpSlUBo8c+azfdSfkaqYq5+OfNZvupPyNVMUApSlAXrSlKAUpSgFaHE+JtCVIhklTfW0eGK8seZnUw58s8uVb9KEppPM0+HcXhnGYpFfHpAHcfxKd1PrFbbKCMEZB2I8Kj+I8AhmOp1xIPRkQlJB6nXB9h2rT6q8g9FlvI/quRHMPU4Gh/aF9dRdo0wxl9L8fX+Hw/Rt4CWsJBDvlrd8tbtvvgDzoSc80271NZbLpOpcQ3CG1mOyo5BSQ/+lKPNk58tm71FZrLpJFI/Vtqhl+ylXq39mdm/lJrdvbCOZDHKiyI3pKwBB9h7fGtlUUvrz7d/wC+/wATOUHHU2K1OJ8MWdNLZBB1RupwyOOTKewj+u4OxqI/w25td7ZvhEX/AJeaQ618Ip2yf5ZMj94Vv8K6RRTkoCY5V+UhkGiVfEoea/vLlT31EqeV1mvepClZ3PnhPE2LdRPhZ1GTj0ZV5dYnh3rzUnHLBMhc2yyIyOoZWBV1IyCCMEGtfinC1nUAko6nVFIvpI31h/sQdiNjWHhPFCxMUwCToPPUcnXkJI+9D+KnY+OSbTNGlJYl3r3uI7o1cNBI1jMSTGuqzduclvnABPa8Zwh7xpPaakekVm0lu+j5RMSQ/eIQ6j2lceomsXSTgzTxq0TBLiFustnPIPjBVu9HGVYdxz2Cs3AOMi6gEgBRgSk0Z9KORTh0PiD+Iwe2t6ixrGu/n+/MpGWFpn38NWa16xPReIsvqKZrW6G/5dZ/6aD+0tYOH27RR3UJUhFLtAceaUkUvpH8LFhjuxWfob/l1p/pof7S1WP+T5r8kzSUrIA6+IHuhgA/mlkz+WEe9WLjf7eeG1G65E913dWjfs0P8coG3asbis/C4Sj3U0o0a5SQSR8lHGqq3gPNZvbWLoxGXV7pwQ9y2tcjBWEZEK47PM88j60jVFLJOfu5NTVJcP79yS4jxBIYy75wMAADLMxOFVQObE7AVp8J4e+ozz/LOMBQciJNj1a95yAWbtPgBWeThYacSuxbQMQpjzUY51P4sQQM9gzjma0b/jrtI0FmgklXAlkfIhhyM+cRu74IPVrvuMkDeqxg5sOSirLf7sbvF+NxWygyElmOIo1GqSRvqog3Y/0HMkCoheDS3pD3o6uHmlorZB7jO4P7Q/uDzR26qkOEdHVhYyuxnnYYeZ8asfVQDaOP91fbmvq46QxhikQa4kGxSIBtJ/fckIn8xBrTHGn9GvH0935FYxciSRAAAAABsANgB3VpcS45DBgSP5x9BFBZ2/hRcsfwrTNldT/KyC2T7OE6n/mmYbepVHrre4dwaGDPVIFJ9Jt2dv4nbLN7TWN2y+GMdXfl6/00ra+upnUrCtvFkFjMcysvcI0OEPixPqqar8JxUNddMbRG0iZZX+zhBmf1aYgxHtq0YSlorlZST3WJqlc9/j9zJ8hZSAfXuJFgHuLrk/FRW/wlLrLG5eA5A0JEjjSd85d28/s+ivKrum4q7a8SlzJxz5rN91J+Rqpirn4581m+6k/I1UxWZIpSlAXrSlKAUpSgFKUoCLvL24jclbcTRbaerlAl5b5SQKh3zyesUfS23yFlZrZj9GdGhyfBn8xv5WNTNfEkYYYYAg8wRkH2GtFKO9eHtkGG7sYp00yIkqHcBgGHgR/7ioz/AASaH5rOdPZDPmRPUr56xPxYeFfrdEIAcwa7VueYHMYz4x7xt7VNfHwe+i9GWG7XulUwSf8AMiBQn+QU6uMtH45fr7l41JRy3H0vScRnF3G1sfrnz4T6pV2HqbTW3xDhEF0ilwGxvFIjFXU/WSRCGU+o1oN0qCDF3bz24x5zFOui/wCZDqwP4gtfPDeH20h62xnCDUDIIJFaNt9w0e6gkZGQAajBUp/N9/3oWvCXZ5evmOtu7T0g19CPpKALlB4oMLOOW66W8DU1Z3SSosiZIYZUlSpwfBgGHLkR2VsUpKSluz97jMVjitlUsVVVLnU5AALNgDJxzOFAz4CslKoD8ZQQQRkHYjwr4t4FRFRFCqoCooGAFAwAAOQAGKyUoDHcW6yIyOodWBDqwyCDsQQeYrIBSlAKUqrulvldkhuZILWKMiJijyS6zqYcwqKVwAcjJO+NhjBO1GhUrSw01dkNpalkX1gky6ZASuckamAPg2kjUvgdqjm6RWcOIkkjyNhFCOsYeAjhBI/Cq54b5TorueCDiNqjiSQRwshYp1jkBdcLnBHIZy2N9tzVrC2EUREEaDAOhBiNSe7KggevFWqUeplhqJ34ZeeZKk5KyeRGHjtxJ8hZyEdjzusC+750n4oKCxvZPlLmOAZ9GCHU2PvJyR//ADFfei+bm1tCPBZJT/UoP6VhksXzibiDg89KCGH/AHVmx7azVT/zH8+foX6tb5eZ9DoXbtgz9ZdHvuJXlH/LJ6sexRW4b21tl064IAOS6kjHu7d39Kjv8Esz8pIZvvbp3Hul9P8ATsFSdjwe2QAwxQqOxkRd/wCYDfl/SqynUl9RNqa3s1fjdbn5MvMf/Shkk/qq47+3sNP8dmb5OzmPjI0cQ/qxbu7O/uqapVLMYoLReL9LHNcZlvWt5v2dvCvVSZzI8rY0HsVVGfb2+G9Wx5wNWCe3Gwz4Zq6eOfNZvupPyNVMUsVlK+4UpSpKl60pSgFKUoBSlRnGekttaafhMyQ6zhNRxnxx2KO1jsO001BJ1o8R4JDPgzRrIVyFJG4zjOCNxyHKtuGZXUMjBlIyrKQQQeRBGxFfdCU2ndEL8V0X5KW4h7gs7Mvuy6l7uzsr8PD7pN0u1cDsmgU7eLRlPxx31E+Unpq1hCqw6TPNqEZO4RQBqkK/SwWUAd7dwNUXc3E93LK76rkxJ1lzLLIvmr2AB9ie6NB34FddHYush1knhje1883yRLrS018D03w4y6P23V6s7GPVpI2wfO3B599cl016S2NjMrtAst5jXGEUK4B1LqeXHmqfOG+ScHCnFVFwTpZc2B1W8hCrktCxJhYcyNH0D+8mDnvrb6f27y6eIROnV3wDxK7HrkwkauugLghSMagcDbvGer4L4esoVW7NZYdX2GTnizRJXPllvpXPVvBEFO6JHrx4Mztk+wL211PRDywdbNHBeoqNKwSKaPIQufRRkYkoSdgQSM91Vle3luILa3t4TF1QkLyOydZMz6CzFUyAPMGPOOBgVE8Rdlj1oSGQq6EcwVYHI8dq9B7DTqbK54MMlfjuz+5TE1LUs3yh9P7xbuW2jZrWNMAaVAkkBAPWa2BIUnIGjHI5OcgcInGLlJFljuZklVgdZld8jOSpDsQwJxkHY4GasHyyXSypYSKcq6TOp8GFsw/oaqrixHV5b0Q6Fu3bUM7dtW2SFF7E6jgnZO/bbt1QlfFa5IjiEqOZlmlWXc9b1ja845ls5bxB28Kmrjyl8RuYYi8sluDGMdWvV9bpJRpdYGTl1bZSAOWO+w7vyHWMj6usuUjJB6lZV0Y+rlkL6T/F6q5XytWkUNxa28KhEhttKqOQUyEKMk5J/Ztknf11hTr0Nq2mnGNNWs73XZf7W+5LTjF5nFz8YuEcTpcyJKpB615pGOAd1JZiSp5aTsa35+l93M3WG8nJO46ud40HP0ViYKB2cvXUVFarLc2kT7pLdQJIO9WkAI/A103lHiVeK3IQBQDHkKMAN1ERO3qIrutR+M6rq19PD8aFM8N7nV+TnynSPM1revr/AGbSQS6fPIjUmRHCDzjpGoEDJwc5Nct0u6U2d87SJYujtuJluzC7DA0l0SN0Y4A5knGBnu1/JnGW47a4GdMc7N6jEy/7kfjUfx9lN5cmMKqfCJtAUYXSJXAwOzOM+2uOjstKW21IWdlmrO1tPUs5PCmSvk5+Bf4nbxzWzvKzM1tI1w8gR0XWCY9IH0dj2Hn3i77jpXZxsUku7ZGGzK1xGpHrBbIqkfJRZdbxxD2QW8kntbEffscSVAXVskckkcTao0kkSJvrIrsqttzJUA57c57aw+BjtG1Tpxdku/hfeWxWimejH+B8Qj05gu41YEgMkqhsHB80kA4JrHH0LsVGBZ23tgjP9StecrHi8ltdRywTCKUBgBgHUGGnBBOGxzAORkDaur4Z5UeIQvqaUXK9scqoAfU8aqyH8QO6qy6N2iLkqcrpdtr91/MY1vLl+KFl/wCTtf8A9eL9NSVrapGgSNFjRdlVVCqB4AbCo3or0ljv7VLiLIV8hlbmrA4ZT6iOfbsal68iU5PJs0FKUqoNHjnzWb7qT8jVTFXPxz5rN91J+RqpigFKUoC9aUpQClKUBxnlD8oHwBViiVXuJBqUN6MaZxrYDc5IIC7Z0tuMVR97dSTO8kjs8r+nI27E4wPYOxRgDsFW9028lL3t01xDciEuFEivEZBlVCgqQwxso2Oe+qu6Q8BksrhoJdyN0cKVWRNsOufXgjJ0nIzyJ+k6Jlsy+VfW+PkjGpctjyKXkR4TFCjftIS63CE5ZXaR3zjsVg2QRtz7Qa70mvMvA+Ny2VytxB6a7SITgSx5y0bHszjIbsODXoPgvSa3vLMXKMvVFT1ocgdXgeekmdlK9udsb8iK8nbdjls07bnozSMsSKY8pfHI7riLNDIksaxRorIcjZpS39SdxsRpNchLFmSMKsep3VA8hCqmTgMzY81QTz7Kx3jaE1pyQeaO9MjbffkAfWPXUpdcJnjUNJbzqrKrKwhd0KsAVIeMMpyD3576+jg6dGiqEp4Xa6btv55XMXdu5ucR6M29ugM98t5KeVvZOFjA7TJcYYhcdmnUezbJEfecWjnk/Yo0UUSpDDGzaiiogyNX0sytK2rbOr2DZ4R0Svr5tFtbyRofSnmUxRqM4JXUMufBQTVz2XkosUsY7V49ejJ64EpKZGA1uGU5GdK+bkjCqN8V5T2mns9aMsTqNXu+fAvZtcChBoTrXdUOsRhZGJ1RaHDNoGMefgKTzwWHbXy95GUyWUqee4Psx/2q8eF+RTh8UgkkE10QQVWeQOgI/cVVDepsiuru+jFpK6vJbQSOoAR2hRmAHIAlcgDs7qn/AJZU5S6uGTzze/3uHV31POBku3tYJJ1uDbgMtiWRnRY8gaVKgkfJjAbsUY2rUYh/N6uR9W2kQyHPcMaa9WYr9rnp9K1acMCjG3L9lnBPM4PyRXl/JayfDllCh8WpmBEpTG4bPnEA8mbc5O52rgenPRniHw2aSSCe5DuTFJEnWjq9R6tdKecmlSBgjGcnJzk31SuOhtU6FR1IJX5EuN1Y8yQ8DvxNC8VhdmSOaOSLXbOq6lcHzmZcAeJr86TXUq3UrXiGCZ5GZ1ZWAyTyVjs6gAAMCQQM16bxX7iuqPSdRVXWaV7W95kYFax5X4L0oNreR3FsyGRVkVtSllCMhyzYxjBweY8ds0QbDfPj3+O1ep2QEYO4PMVzHEPJlw2YktaRqScloswkn1xFf/mt6PSqhUlUlDOXB8PEhwytcpboh0hFkb84fr54UjtGA2X0gzMc7YOlh36cCohVAGBsAMD1Crum8jHDSraI5InIAEizyMwwewSMykeBBrjOKeRi9QnqJILhfo6i0LYx2jDKfYR6u7p2Pb9mhKc5XTk755+RWUWyF6McJReC319Io13LLb2pPMIJFUlfWck/dVzrvgEnkASfZvU1x3hl9Y28Fne4WGHU1uU+SJcljmTtkUuy4OCATgEHJ529GpdAIBfbPPAwST+CkV09G3jRlVveUnf0XNsietiyehXSX/CuBwuU62e8llmijJKgLqVSxIB83Coe8mQdmSMvDvLXcK/7eCKRO0Rao3A8NbMrnwOn11wd/wAXeRIElZAtvEIIcLo80Yxqyx1NsNxjOK++jfDYbi5kN3KYbW2RXmCuFkmdvQjQZ1HOD6O+2NiQRxvY6NChj2iN5N7nx07C2Jt5HoTo30ttr5C1vJqK46yNhpkQnlqQ7jODg8jjYmpivMnR/jUlldR3MIyyZV4y2BJGecbMO7YhsHzgDirz6M+UW0vnEcbNHMV1dVIulsDngjKtjt0k15u17FPZ3ezw8fXtLxkmTXHPms33Un5GqmKufjnzWb7qT8jVTFcJYUpSgL1pSlAKUpQCoLpj0VS/tjExCOCGhkxnQ47cZGQRlSM7gntxU7SpjJxaa1QPMPE+GyW8zwzLpkjOHHMeDKcDKkYIPce/IGlPdCONtTMqMQXXW2lmHIlAdLMOwkZqyfLFwe7kvEkhtZZ06pY0MSa8vrkLB9O6AZXcjG533re8nvkfETLdcRCyz7GKH0o4fX2O/wCIB7zgj6SfSkPh4uSUp8Ny7X6GODM5voN5J5b/AEz34aC2yDHBusko73PNEP4kHbGxN6W9uqIqIAqqAqgcgAMAD1AVkpXz9WrOrLHN3ZqlYVVnS3ygyyyNHaydVApIMy41yEekVYjzIwcgMN2xkEDGrs+n160XDp2U4ZgsYPaOskWPI8cOceOKoHpjMUtCE2BZVOOxdzj1eaB7axPS2OjBxlVmrqO7izruHdL7yPzobtpBndZf+IQ+0sHHP6Lgctq7vyeeUI8QaeGVFingI1BWJV0PJ1B3AzzGTjI33qF6ReTqO2soGs4cvEFScRIWaVWABchRmRg+GzgnSXAqvuiPG5ra/uriJCnWR9TH1sbhdStEWkKnGdITGNjmVc9tCavVV4RdONpt2sj0hSqGs/KHdGeRYrx2lTd1kRHjO+40hRgAnHmFSPHFTUXliuLmDTFElvKpKXLlusw4znqk7jsQXJxuMNjNSYvY6qkorO/B8NfAt+lUbD0x4kGdDdHqtjG2iJpc484aimAMnu7sYpJ5TOI9aLIftWnU9VMiKsyhQ5cADCM+lcAgAjOwJxQVNiq01ilpe375Hf8ASrynwWblVRrjq/nJRgBGBjKgkYeTBzoBGMbkbZ6PgHG47y2iuItWiVQyhhhh3ggEjIII2JG1UHP1XwclvkimW5+iRkn62TnPfk99ZuivTq6tJUjtusazaJvg6yxsYg/1g7gPpHPSrYJ22zkQbbTsPVKKi7t7t7fYuB6GpVDR+UO6+Esi3khmAyVMaGLsONGnAxtyIb97nUvB5ZLmdDCscUFxGStw/pqewNEhORnc+fkDbY52kxlsdVNJZ3yye/gXFSqOHTPiWtl+FHqyAdXVw9YH5EL+z0quAD6Paa6ryY9P57u5ubS6Ku8Kq8TqmkshIzrC+bka05AcztQrW2SpRjimsr2LDngV1KuoZSMMrAEEdxB2Irypfr1GsvGokV2EqhQuJNZVxsPNAbIxyAFer6rHyo+Thpy11aprcj/ioRzkAUAOg+uAMFfpADHnDDej0fXjRm75XVk+D3PkcU1cqW5tSsgDoFkhkBKSIGAdSDpdDsyntHIg7bEVPWfR+O93sdMdwB59nLJvjta3mYftExvpbDL2nlmPveMvNFEkqo0kOU6/BErRgYWKUcmKdjHztsY3YtF3l8YQJUbRJGyvCwxkSKQQQDsfV3Zr3akKkqXxH0zS3O6aXvLgZK17bjo4fJxxOaRYltmtwx8+aVo9KAczhWYsfV/8i2OiXkrtrCf4QrzTzaSqtKykKDz0qigAn27E11XDJneGNpF0OyI0i/VYqCy+w5HsrZr5uvtdWu/nfdu8DZRS0NHjnzWb7qT8jVTFXPxz5rN91J+RqpiuUsKUpQF60pSgFKUoBSlKAUpSgFKUoDm/KJbl+GT4+gElPqilSQ/0Q1SnHeHddA8Y9LGU/iG4/wDb216NkjDAqwBBGCCMgg8wR2iqV6TdGJLGRgVY2+cwygEqqZ2SQ/QZdly2zDBBzkCD1ujqsLSpT0Z2fQ/yi2zcLilnlWOSNRFPH9PrUABVYx5zFtmAUH0vA44fpN0rjv7wvFqAjijRkcYZH6yYsDglTto3UkbDfaubuuP26bhlkdtlEeHdvDzf+5qV6P8Ak9vVtpb6SKRXlly1vp/aCLBPWBfS1BjjRjOkE4zgEWhTpbLWi3O+fgrbyL4Nb9ZNP8EtLiV0bFwY1BAJJ3w0m2Sp7ByrHYcFngu5nngeATDVEHwCwDDJ2J+sPxr7uuJ28BkYylGddE6JIytIvYrxqRq/mHLY7GtbgzyxqXuy8KPlrRJsoBE2B5mvA04jRQByCjsIyOi8lXjFyja7eXJ6mJFLcTkOo4iij0jsw8kMZH4zFvZUiHI4twwg4PwgDbuLxgj1YJHtqJS6jPES0cgZWiHXEZKjSykDUNsZSM5O2fHFZ+K8aijntLiNlmkgnR1jVw2oagSPNzjOgDPjQzqO9Gsr/wDbLPkbN7/l5/04/tipqJ2NhwwH0RaSFPEm48/8Asfvfhg4taraFre5Kx6BoxJhQ8eMKwyfOVlHZnByDuDUZ0asJ7mdzYxNJawRnWBnBYlM9Xq9KTCr5vMiP1ZGlWdPrKdbEraePoZOHwiS7lW2tZpplAM3VgHYgYbDSAduM47fHfEnR+5ivjcTW8kEcq6EMmkajoB5AnPoE93Ks11xOGB2kMrQyFCkmh3jkZDg6GRSGIOBsRWvwdZkUzXCywW8h1WayArEF3GVz5qnGBjbIO2aETb66McUbYr5d+vvM3eE2ktzxdLWOURh4WbzkLrlQ7cgynOwGc1aHk18mz8PlnuLmVJp5gF8xSFRAc4BOCckL2DGkVUMnSRbW8gu7ZkmnQ9WIg2tXRlcEEIc58/bfnjY4r02hyAeVSeft05dY4uV1e6P2lKUOAgOkXQW0vd54h1mMCVCY5AP41wSPA5HhUTwfyQcPt5RL1bzuu6GeQyhT3hT5ufWDiu1pVsUrYb5AUpSqg0eOfNZvupPyNVMVc/HPms33Un5GqmKAUpSgL1pSlAKUpQClKUApSlAKUpQClKUBpw8GgR9awxK+51CNQ2TzOoDPbW5SlAYJLCNmDtGjMM6WKAsMjBwSMjavq4tlkUq6q6nmrAMD6wdjWWlAa9pw6KLPVRpHnnoRVz7oFY4eDwI2tIYlb6yxqG/EDNblKAw3VlHKumRFkXOcOoYZ78EYzvWSOIKAFAUDkAMAewV9UoDBPYxuQzojlfRLKCR6iRtWZkBGCMjtFftKA07bg0Ebao4YkPesaqfxA8K3KUoBSlKAUpSgFKUoDR4581m+6k/I1UxVz8c+azfdSfkaqYoBSlKAvWo7iPSGCBgssgViM4wScd50g49taHSrpUtqmlcNMw81exR9ZvDuHb+NVdcXDSOXclmY5YnmTQFq/HWz+2HuP8App8dbP7Ye4/6aqalAWz8dbP7Ye4/6afHWz+2HuP+mqmpQFs/HWz+2HuP+mnx1s/th7j/AKaqalAWz8dbP7Ye4/6afHWz+2HuP+mqmpQFs/HWz+2HuP8App8dbP7Ye4/6aqalAWz8dbP7Ye4/6afHWz+2HuP+mqmpQFs/HWz+2HuP+mnx1s/th7j/AKaqalAWz8dbP7Ye4/6afHWz+2HuP+mqmpQFs/HWz+2HuP8App8dbP7Ye4/6aqalAWz8dbP7Ye4/6afHWz+2HuP+mqmpQFs/HWz+2HuP+mnx1s/th7j/AKaqalAWz8dbP7Ye4/6afHWz+2HuP+mqmpQFs/HWz+2HuP8App8dbP7Ye4/6aqalAWz8dbP7Ye4/6afHWz+2HuP+mqmpQFn8V6X2rwSqsoLNG6qND7koQBuvfVYUpQClKUBtcWkLXEpYknrH3JydnIH9AB7K1aUoBSlKAUpSgFKUoBSlKAUpSgFKUoBSlKAUpSgFKUoBSlKAUpSgFKUoBSlKAUpSgFKUoBSlKA/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8" name="Nesne 7">
            <a:extLst>
              <a:ext uri="{FF2B5EF4-FFF2-40B4-BE49-F238E27FC236}">
                <a16:creationId xmlns:a16="http://schemas.microsoft.com/office/drawing/2014/main" id="{6E6565AC-0BF2-41EF-86E4-C0ECD64745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182909"/>
              </p:ext>
            </p:extLst>
          </p:nvPr>
        </p:nvGraphicFramePr>
        <p:xfrm>
          <a:off x="1984375" y="640080"/>
          <a:ext cx="4696287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1334718" imgH="16040043" progId="AcroExch.Document.DC">
                  <p:embed/>
                </p:oleObj>
              </mc:Choice>
              <mc:Fallback>
                <p:oleObj name="Acrobat Document" r:id="rId2" imgW="11334718" imgH="1604004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84375" y="640080"/>
                        <a:ext cx="4696287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WRITING CENTER</a:t>
            </a:r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Salı-Perşembe</a:t>
            </a: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15:00</a:t>
            </a:r>
          </a:p>
          <a:p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600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32</a:t>
            </a:fld>
            <a:endParaRPr lang="tr-TR"/>
          </a:p>
        </p:txBody>
      </p:sp>
      <p:graphicFrame>
        <p:nvGraphicFramePr>
          <p:cNvPr id="5" name="Nesne 4">
            <a:extLst>
              <a:ext uri="{FF2B5EF4-FFF2-40B4-BE49-F238E27FC236}">
                <a16:creationId xmlns:a16="http://schemas.microsoft.com/office/drawing/2014/main" id="{9D211B8E-CF7D-4227-9D95-E3CC455334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3373293"/>
              </p:ext>
            </p:extLst>
          </p:nvPr>
        </p:nvGraphicFramePr>
        <p:xfrm>
          <a:off x="2192784" y="640080"/>
          <a:ext cx="4120119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1334718" imgH="16040043" progId="AcroExch.Document.DC">
                  <p:embed/>
                </p:oleObj>
              </mc:Choice>
              <mc:Fallback>
                <p:oleObj name="Acrobat Document" r:id="rId2" imgW="11334718" imgH="1604004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92784" y="640080"/>
                        <a:ext cx="4120119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003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SPEAKING CLUB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Salı</a:t>
            </a: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15:00</a:t>
            </a:r>
          </a:p>
          <a:p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600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33</a:t>
            </a:fld>
            <a:endParaRPr lang="tr-TR"/>
          </a:p>
        </p:txBody>
      </p:sp>
      <p:pic>
        <p:nvPicPr>
          <p:cNvPr id="6" name="Resim 5" descr="metin, ağaç, bitki, palmiye içeren bir resim&#10;&#10;Açıklama otomatik olarak oluşturuldu">
            <a:extLst>
              <a:ext uri="{FF2B5EF4-FFF2-40B4-BE49-F238E27FC236}">
                <a16:creationId xmlns:a16="http://schemas.microsoft.com/office/drawing/2014/main" id="{C36D1D8C-73C3-4C76-AD56-2129E2215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282" y="640080"/>
            <a:ext cx="503853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27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7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movıe CLUB</a:t>
            </a:r>
            <a:endParaRPr lang="tr-TR" sz="2800" dirty="0"/>
          </a:p>
        </p:txBody>
      </p:sp>
      <p:pic>
        <p:nvPicPr>
          <p:cNvPr id="10" name="Resim 9" descr="metin içeren bir resim&#10;&#10;Açıklama otomatik olarak oluşturuldu">
            <a:extLst>
              <a:ext uri="{FF2B5EF4-FFF2-40B4-BE49-F238E27FC236}">
                <a16:creationId xmlns:a16="http://schemas.microsoft.com/office/drawing/2014/main" id="{0537BEB5-15F0-38B4-5044-7A8CC9945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548" y="640080"/>
            <a:ext cx="5075834" cy="5577840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600" dirty="0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0506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CDA5809-5664-4520-ADC8-6959936A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D4C54414-6E76-4C63-9BDF-ED19F3B33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cap="all"/>
              <a:t>AKADEMİK TAKVİM /GÜZ DÖNEMİ</a:t>
            </a:r>
          </a:p>
        </p:txBody>
      </p:sp>
      <p:graphicFrame>
        <p:nvGraphicFramePr>
          <p:cNvPr id="24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622716"/>
              </p:ext>
            </p:extLst>
          </p:nvPr>
        </p:nvGraphicFramePr>
        <p:xfrm>
          <a:off x="634276" y="1927644"/>
          <a:ext cx="4331976" cy="3133151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3042924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289052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5295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Açılış ve Oryantasyon Programı</a:t>
                      </a:r>
                      <a:endParaRPr lang="tr-T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Ekim 2022 Pazartesi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5295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1. MODÜL</a:t>
                      </a:r>
                      <a:endParaRPr lang="tr-T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Ekim 2022 Pazartesi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968358"/>
                  </a:ext>
                </a:extLst>
              </a:tr>
              <a:tr h="5295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 Modül EMA (Bütün Seviyeler İçin Modül Sonu Sınavları)</a:t>
                      </a:r>
                      <a:endParaRPr lang="tr-T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 Kasım 2022 Cuma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6674"/>
                  </a:ext>
                </a:extLst>
              </a:tr>
              <a:tr h="5295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2. MODÜL</a:t>
                      </a:r>
                      <a:endParaRPr lang="tr-T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1100" b="0" i="0" u="none" strike="noStrike" kern="12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5 Aralık 2022 </a:t>
                      </a:r>
                    </a:p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Pazartesi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100430"/>
                  </a:ext>
                </a:extLst>
              </a:tr>
              <a:tr h="5295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 Modül EMA (Bütün Seviyeler İçin Modül Sonu Sınavları)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 Ocak 2023</a:t>
                      </a:r>
                      <a:b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Cuma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393270"/>
                  </a:ext>
                </a:extLst>
              </a:tr>
              <a:tr h="35473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Modül Arası Tatili</a:t>
                      </a:r>
                      <a:endParaRPr lang="tr-TR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 Ocak 2023 Pazartesi</a:t>
                      </a:r>
                      <a:endParaRPr lang="tr-TR" sz="1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426" marR="15178" marT="74943" marB="74943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618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82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CDA5809-5664-4520-ADC8-6959936A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D4C54414-6E76-4C63-9BDF-ED19F3B33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cap="all"/>
              <a:t>AKADEMİK TAKVİM /BAHAR DÖNEMİ</a:t>
            </a:r>
          </a:p>
        </p:txBody>
      </p:sp>
      <p:graphicFrame>
        <p:nvGraphicFramePr>
          <p:cNvPr id="7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903543"/>
              </p:ext>
            </p:extLst>
          </p:nvPr>
        </p:nvGraphicFramePr>
        <p:xfrm>
          <a:off x="634276" y="1756677"/>
          <a:ext cx="4331977" cy="33909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81622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250355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5037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Yabancı Diller Bölümü 3. MODÜL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 Şubat 2023 Pazartesi</a:t>
                      </a:r>
                    </a:p>
                  </a:txBody>
                  <a:tcPr marL="17775" marR="17775" marT="54532" marB="54532" anchor="b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5037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 Modül EMA (Bütün Seviyeler İçin Modül Sonu Sınavları)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 Nisan 2023</a:t>
                      </a:r>
                      <a:b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Cuma</a:t>
                      </a:r>
                    </a:p>
                  </a:txBody>
                  <a:tcPr marL="17775" marR="17775" marT="54532" marB="54532" anchor="b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282592"/>
                  </a:ext>
                </a:extLst>
              </a:tr>
              <a:tr h="5037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4. MODÜL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18.04.2022 PAZARTESİ</a:t>
                      </a:r>
                    </a:p>
                  </a:txBody>
                  <a:tcPr marL="17775" marR="17775" marT="54532" marB="54532" anchor="b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6674"/>
                  </a:ext>
                </a:extLst>
              </a:tr>
              <a:tr h="5037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 Modül EMA (Bütün Seviyeler İçin Modül Sonu Sınavları)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 Haziran 2023 Cuma</a:t>
                      </a:r>
                    </a:p>
                  </a:txBody>
                  <a:tcPr marL="17775" marR="17775" marT="54532" marB="54532" anchor="b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88001"/>
                  </a:ext>
                </a:extLst>
              </a:tr>
              <a:tr h="5037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İngilizce Yeterlik Sınavı (Yazılı)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220"/>
                        </a:spcBef>
                      </a:pPr>
                      <a:endParaRPr lang="tr-TR" sz="1200" b="0" i="0" u="none" strike="noStrike" kern="12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220"/>
                        </a:spcBef>
                      </a:pPr>
                      <a:r>
                        <a:rPr lang="tr-TR" sz="12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 Haziran 2023 Pazartesi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393270"/>
                  </a:ext>
                </a:extLst>
              </a:tr>
              <a:tr h="322001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İngilizce Yeterlik Sınavı (Sözlü)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200" b="0" i="0" u="none" strike="noStrike" kern="12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" latinLnBrk="0" hangingPunct="1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r>
                        <a:rPr lang="tr-TR" sz="12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 Haziran 2023 Salı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024218"/>
                  </a:ext>
                </a:extLst>
              </a:tr>
              <a:tr h="50377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İngilizce Yeterlik Sınavı Sonuç Açıklama</a:t>
                      </a:r>
                    </a:p>
                  </a:txBody>
                  <a:tcPr marL="17775" marR="17775" marT="54532" marB="54532" anchor="b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220"/>
                        </a:spcBef>
                      </a:pPr>
                      <a:endParaRPr lang="tr-TR" sz="1200" b="0" i="0" u="none" strike="noStrike" kern="12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" latinLnBrk="0" hangingPunct="1">
                        <a:lnSpc>
                          <a:spcPts val="875"/>
                        </a:lnSpc>
                        <a:spcBef>
                          <a:spcPts val="220"/>
                        </a:spcBef>
                      </a:pPr>
                      <a:r>
                        <a:rPr lang="tr-TR" sz="1200" b="0" i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 Haziran 2023 Pazartesi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2857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864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788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CDA5809-5664-4520-ADC8-6959936A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D4C54414-6E76-4C63-9BDF-ED19F3B33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cap="all"/>
              <a:t>AKADEMİK TAKVİM / YAZ DÖNEMİ</a:t>
            </a:r>
          </a:p>
        </p:txBody>
      </p:sp>
      <p:graphicFrame>
        <p:nvGraphicFramePr>
          <p:cNvPr id="7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897901"/>
              </p:ext>
            </p:extLst>
          </p:nvPr>
        </p:nvGraphicFramePr>
        <p:xfrm>
          <a:off x="634276" y="2194641"/>
          <a:ext cx="4331976" cy="246872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93184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438792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822907">
                <a:tc>
                  <a:txBody>
                    <a:bodyPr/>
                    <a:lstStyle/>
                    <a:p>
                      <a:pPr algn="l" fontAlgn="b"/>
                      <a:r>
                        <a:rPr lang="tr-TR" sz="19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Yaz Dönemi</a:t>
                      </a:r>
                    </a:p>
                  </a:txBody>
                  <a:tcPr marL="72468" marR="72468" marT="40252" marB="144936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875"/>
                        </a:lnSpc>
                        <a:spcBef>
                          <a:spcPts val="23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75"/>
                        </a:lnSpc>
                        <a:spcBef>
                          <a:spcPts val="23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75"/>
                        </a:lnSpc>
                        <a:spcBef>
                          <a:spcPts val="230"/>
                        </a:spcBef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tr-TR" sz="14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Temmuz</a:t>
                      </a:r>
                      <a:r>
                        <a:rPr lang="tr-TR" sz="14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tr-TR" sz="14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Pazartesi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822907">
                <a:tc>
                  <a:txBody>
                    <a:bodyPr/>
                    <a:lstStyle/>
                    <a:p>
                      <a:pPr algn="l" fontAlgn="b"/>
                      <a:r>
                        <a:rPr lang="tr-TR" sz="19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Yaz Dönemi Yeterlik Sınavı (YAZILI+SÖZLÜ)</a:t>
                      </a:r>
                    </a:p>
                  </a:txBody>
                  <a:tcPr marL="72468" marR="72468" marT="40252" marB="144936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Ağustos</a:t>
                      </a:r>
                      <a:r>
                        <a:rPr lang="tr-TR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tr-TR" sz="14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Cuma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282592"/>
                  </a:ext>
                </a:extLst>
              </a:tr>
              <a:tr h="822907">
                <a:tc>
                  <a:txBody>
                    <a:bodyPr/>
                    <a:lstStyle/>
                    <a:p>
                      <a:pPr algn="l" fontAlgn="b"/>
                      <a:r>
                        <a:rPr lang="tr-TR" sz="19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Yaz Dönemi Yeterlik Sınavı Sonuç Açıklama</a:t>
                      </a:r>
                    </a:p>
                  </a:txBody>
                  <a:tcPr marL="72468" marR="72468" marT="40252" marB="144936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875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75"/>
                        </a:lnSpc>
                        <a:spcBef>
                          <a:spcPts val="220"/>
                        </a:spcBef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tr-TR" sz="14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Ağustos</a:t>
                      </a:r>
                      <a:r>
                        <a:rPr lang="tr-TR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tr-TR" sz="1400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Pazartesi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6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223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6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488911C-0EC7-40A9-9BCB-CA8A66E46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0">
            <a:extLst>
              <a:ext uri="{FF2B5EF4-FFF2-40B4-BE49-F238E27FC236}">
                <a16:creationId xmlns:a16="http://schemas.microsoft.com/office/drawing/2014/main" id="{53023EA8-527A-4FA2-A71D-626F91275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60C46CD6-ADBB-41BC-8969-7C707D433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B6C38415-998B-45FB-A12C-BD0B184CB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C8D89F71-9459-4318-ACAE-874616C3A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462" y="968188"/>
            <a:ext cx="10194046" cy="4894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E200CA3B-1EDD-4509-B8A7-0D068B46F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2329" y="1289918"/>
            <a:ext cx="6550310" cy="424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8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638F2F-4688-4030-B1CC-80272444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48C811F0-0ED8-4A7B-BFDE-6433C690E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H="1">
            <a:off x="973751" y="303896"/>
            <a:ext cx="1910102" cy="257067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98E8192-4A42-49C9-B612-367C0D1E0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764" y="1327355"/>
            <a:ext cx="3559425" cy="4482564"/>
          </a:xfrm>
        </p:spPr>
        <p:txBody>
          <a:bodyPr>
            <a:normAutofit/>
          </a:bodyPr>
          <a:lstStyle/>
          <a:p>
            <a:r>
              <a:rPr lang="tr-TR" dirty="0"/>
              <a:t>ONLINE DERSLER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55D0F8-D4E0-4D02-9C52-1EB64BA7F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0123" y="1327356"/>
            <a:ext cx="4872677" cy="4482564"/>
          </a:xfrm>
        </p:spPr>
        <p:txBody>
          <a:bodyPr>
            <a:normAutofit/>
          </a:bodyPr>
          <a:lstStyle/>
          <a:p>
            <a:r>
              <a:rPr lang="tr-TR" err="1"/>
              <a:t>Pandemi</a:t>
            </a:r>
            <a:r>
              <a:rPr lang="tr-TR"/>
              <a:t> dönemi şartlarına göre Sağlık Bakanlığı veya Okul Yönetimimizin alacağı kararlar doğrultusunda dersler online olarak üniversitemiz bünyesinde bulunan  </a:t>
            </a:r>
            <a:r>
              <a:rPr lang="tr-TR">
                <a:hlinkClick r:id="rId2"/>
              </a:rPr>
              <a:t>https://lms.toros.edu.tr</a:t>
            </a:r>
            <a:r>
              <a:rPr lang="tr-TR"/>
              <a:t> web sitesi üzerinden yapılabilir.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C19CEE-435E-4643-849E-5194A5743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6453386"/>
            <a:ext cx="12191998" cy="404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463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638F2F-4688-4030-B1CC-80272444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48C811F0-0ED8-4A7B-BFDE-6433C690E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H="1">
            <a:off x="973751" y="303896"/>
            <a:ext cx="1910102" cy="257067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2133839-9A50-4EAC-ADE7-5E7E646C6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764" y="1327355"/>
            <a:ext cx="3559425" cy="4482564"/>
          </a:xfrm>
        </p:spPr>
        <p:txBody>
          <a:bodyPr>
            <a:normAutofit/>
          </a:bodyPr>
          <a:lstStyle/>
          <a:p>
            <a:r>
              <a:rPr lang="tr-TR" dirty="0"/>
              <a:t>ONLINE DERSLER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4AB5E0-6BD8-44D5-AEB0-FE42A27E3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0123" y="1327356"/>
            <a:ext cx="4872677" cy="4482564"/>
          </a:xfrm>
        </p:spPr>
        <p:txBody>
          <a:bodyPr>
            <a:normAutofit/>
          </a:bodyPr>
          <a:lstStyle/>
          <a:p>
            <a:r>
              <a:rPr lang="tr-TR">
                <a:hlinkClick r:id="rId2"/>
              </a:rPr>
              <a:t>https://lms.toros.edu.tr</a:t>
            </a:r>
            <a:r>
              <a:rPr lang="tr-TR"/>
              <a:t> dışında </a:t>
            </a:r>
            <a:r>
              <a:rPr lang="tr-TR" err="1"/>
              <a:t>Zoom</a:t>
            </a:r>
            <a:r>
              <a:rPr lang="tr-TR"/>
              <a:t> ve Google </a:t>
            </a:r>
            <a:r>
              <a:rPr lang="tr-TR" err="1"/>
              <a:t>Classroom</a:t>
            </a:r>
            <a:r>
              <a:rPr lang="tr-TR"/>
              <a:t> ve Google </a:t>
            </a:r>
            <a:r>
              <a:rPr lang="tr-TR" err="1"/>
              <a:t>Meet</a:t>
            </a:r>
            <a:r>
              <a:rPr lang="tr-TR"/>
              <a:t> uygulamalarından da faydalanılabilir.</a:t>
            </a:r>
          </a:p>
          <a:p>
            <a:r>
              <a:rPr lang="tr-TR"/>
              <a:t>Öğrencilerimizin kayıt esnasında kendilerine verilen toros.edu.tr uzantılı mail adreslerini aktive ederek sisteme giriş yapmaları gerekmektedir. (</a:t>
            </a:r>
            <a:r>
              <a:rPr lang="tr-TR">
                <a:hlinkClick r:id="rId3"/>
              </a:rPr>
              <a:t>203350001@toros.edu.tr</a:t>
            </a:r>
            <a:r>
              <a:rPr lang="tr-TR"/>
              <a:t> gibi)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C19CEE-435E-4643-849E-5194A5743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6453386"/>
            <a:ext cx="12191998" cy="404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598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21B8EF3-18D6-4F38-99C0-2AAF2C490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cap="all"/>
              <a:t>ONLINE DERSLERE GİRİŞ / LMS SİSTEMİ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5739357C-CC74-4C09-B53A-C76E580AFA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23" y="2028902"/>
            <a:ext cx="5659222" cy="299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299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C5F79084-E805-48DA-8EAC-CD5FD493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Top 10 Dangerous Goods questions our hotline experts answer every day. -  Labelmaster Blog">
            <a:extLst>
              <a:ext uri="{FF2B5EF4-FFF2-40B4-BE49-F238E27FC236}">
                <a16:creationId xmlns:a16="http://schemas.microsoft.com/office/drawing/2014/main" id="{23F536D6-AEB7-4591-B6E8-EABD890D9F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3" b="612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7060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p quiz Vectors &amp; Illustrations for Free Download | Freepik">
            <a:extLst>
              <a:ext uri="{FF2B5EF4-FFF2-40B4-BE49-F238E27FC236}">
                <a16:creationId xmlns:a16="http://schemas.microsoft.com/office/drawing/2014/main" id="{CEC1A62F-C01A-C24A-25A2-0D9AF6FEE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3503" y="849519"/>
            <a:ext cx="9045029" cy="483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C979D947-81DA-D59D-1701-EED90D406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65693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Rectangle 1063">
            <a:extLst>
              <a:ext uri="{FF2B5EF4-FFF2-40B4-BE49-F238E27FC236}">
                <a16:creationId xmlns:a16="http://schemas.microsoft.com/office/drawing/2014/main" id="{BEC9E7FA-3295-45ED-8253-D23F9E44E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0B1D8828-7BB1-BCF2-2BE6-D5C463F9A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220" y="645106"/>
            <a:ext cx="5247747" cy="5247747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2F4CF8D8-2B0A-E7AA-6939-656E3E26D8B7}"/>
              </a:ext>
            </a:extLst>
          </p:cNvPr>
          <p:cNvSpPr txBox="1"/>
          <p:nvPr/>
        </p:nvSpPr>
        <p:spPr>
          <a:xfrm>
            <a:off x="7860667" y="2286000"/>
            <a:ext cx="3656419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dirty="0">
                <a:solidFill>
                  <a:schemeClr val="tx2"/>
                </a:solidFill>
              </a:rPr>
              <a:t>ANKET</a:t>
            </a: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F30CAF5B-0AE9-62DB-5B18-2CC9BCC96E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9610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Kırpma">
  <a:themeElements>
    <a:clrScheme name="Kırpma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Kırpma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ırpm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TM03457485[[fn=Ağ Gözü]]</Template>
  <TotalTime>1051</TotalTime>
  <Words>1358</Words>
  <Application>Microsoft Office PowerPoint</Application>
  <PresentationFormat>Geniş ekran</PresentationFormat>
  <Paragraphs>372</Paragraphs>
  <Slides>44</Slides>
  <Notes>4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52" baseType="lpstr">
      <vt:lpstr>Aharoni</vt:lpstr>
      <vt:lpstr>Arial</vt:lpstr>
      <vt:lpstr>Calibri</vt:lpstr>
      <vt:lpstr>Franklin Gothic Book</vt:lpstr>
      <vt:lpstr>Times New Roman</vt:lpstr>
      <vt:lpstr>Wingdings 2</vt:lpstr>
      <vt:lpstr>Kırpma</vt:lpstr>
      <vt:lpstr>Acrobat Document</vt:lpstr>
      <vt:lpstr>PowerPoint Sunusu</vt:lpstr>
      <vt:lpstr>AMAÇLAR </vt:lpstr>
      <vt:lpstr>İLETİŞİM</vt:lpstr>
      <vt:lpstr>ULUSLARARASI AKREDİTASYON </vt:lpstr>
      <vt:lpstr>SEVİYE GRUPLARI</vt:lpstr>
      <vt:lpstr>SINIFLAR</vt:lpstr>
      <vt:lpstr>BAŞARI HEDEFLERİ  B2-  UPPER-INTERMEDIATE (ÜST ORTA SEVİYE) </vt:lpstr>
      <vt:lpstr>BAŞARI HEDEFLERİ (MÜTERCİM ve TERCÜMANLIK) C1 –ADVANCED (ÜST DÜZEY) </vt:lpstr>
      <vt:lpstr>MODÜLER SİSTEM </vt:lpstr>
      <vt:lpstr>MODÜLER SİSTEM</vt:lpstr>
      <vt:lpstr>Modül sonu notu belİrleme sİstemİ</vt:lpstr>
      <vt:lpstr>Modül   ağırlıkları</vt:lpstr>
      <vt:lpstr>ÖLÇME VE DEĞERLENDİRME</vt:lpstr>
      <vt:lpstr>ÖĞRETMEN DEĞERLENDİRME  %10  (TEACHER ASSESSMENT) </vt:lpstr>
      <vt:lpstr>ÖĞRETMEN DEĞERLENDİRME USE OF ENGLISH  %10  (TEACHER ASSESSMENT) </vt:lpstr>
      <vt:lpstr>PowerPoint Sunusu</vt:lpstr>
      <vt:lpstr>TUPEX  (YETERLİK SINAVI) </vt:lpstr>
      <vt:lpstr>ÖZEL DURUMLAR</vt:lpstr>
      <vt:lpstr>DANIŞMAN ÖĞRETİM GÖREVLİLERİ </vt:lpstr>
      <vt:lpstr>SINIF TEMSİLCİLERİ </vt:lpstr>
      <vt:lpstr>Yabancı öğrenci temsilcisi ve danışmanı </vt:lpstr>
      <vt:lpstr>Engelli öğrenci danışmanı </vt:lpstr>
      <vt:lpstr>DANIŞMANLIK SİSTEMİ </vt:lpstr>
      <vt:lpstr>     E-KAMPuS SİSTEMİ  ekampus.toros.edu.tr/    </vt:lpstr>
      <vt:lpstr>   Derslere katılım %80 zorunludur. %80’den fazla derslere devam etmeyen öğrenciler her modülde yapılan EMA (Final) sınavına girme hakkını kaybeder. </vt:lpstr>
      <vt:lpstr>DERS SAATLERİ </vt:lpstr>
      <vt:lpstr>MAIN COURSE KİTAPLARI</vt:lpstr>
      <vt:lpstr>READING KİTAPLARI</vt:lpstr>
      <vt:lpstr>             WRITING KİTAPLARI</vt:lpstr>
      <vt:lpstr>LISTENING KİTAPLARI</vt:lpstr>
      <vt:lpstr>LEARNING CENTER</vt:lpstr>
      <vt:lpstr>WRITING CENTER</vt:lpstr>
      <vt:lpstr>SPEAKING CLUB</vt:lpstr>
      <vt:lpstr>movıe CLUB</vt:lpstr>
      <vt:lpstr>AKADEMİK TAKVİM /GÜZ DÖNEMİ</vt:lpstr>
      <vt:lpstr>AKADEMİK TAKVİM /BAHAR DÖNEMİ</vt:lpstr>
      <vt:lpstr>AKADEMİK TAKVİM / YAZ DÖNEMİ</vt:lpstr>
      <vt:lpstr>PowerPoint Sunusu</vt:lpstr>
      <vt:lpstr>ONLINE DERSLER</vt:lpstr>
      <vt:lpstr>ONLINE DERSLER</vt:lpstr>
      <vt:lpstr>ONLINE DERSLERE GİRİŞ / LMS SİSTEMİ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Alper Kalyoncu</dc:creator>
  <cp:lastModifiedBy>Alper Kalyoncu</cp:lastModifiedBy>
  <cp:revision>50</cp:revision>
  <dcterms:created xsi:type="dcterms:W3CDTF">2021-09-07T07:57:41Z</dcterms:created>
  <dcterms:modified xsi:type="dcterms:W3CDTF">2022-09-29T13:23:01Z</dcterms:modified>
</cp:coreProperties>
</file>